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321" r:id="rId3"/>
    <p:sldId id="266" r:id="rId4"/>
    <p:sldId id="259" r:id="rId5"/>
    <p:sldId id="261" r:id="rId6"/>
    <p:sldId id="260" r:id="rId7"/>
    <p:sldId id="262" r:id="rId8"/>
    <p:sldId id="263" r:id="rId9"/>
    <p:sldId id="264" r:id="rId10"/>
    <p:sldId id="267" r:id="rId11"/>
    <p:sldId id="268" r:id="rId12"/>
    <p:sldId id="269" r:id="rId13"/>
    <p:sldId id="317" r:id="rId14"/>
    <p:sldId id="272" r:id="rId15"/>
    <p:sldId id="274" r:id="rId16"/>
    <p:sldId id="275" r:id="rId17"/>
    <p:sldId id="276" r:id="rId18"/>
    <p:sldId id="277" r:id="rId19"/>
    <p:sldId id="279" r:id="rId20"/>
    <p:sldId id="280" r:id="rId21"/>
    <p:sldId id="281" r:id="rId22"/>
    <p:sldId id="282" r:id="rId23"/>
    <p:sldId id="283" r:id="rId24"/>
    <p:sldId id="285" r:id="rId25"/>
    <p:sldId id="287" r:id="rId26"/>
    <p:sldId id="288" r:id="rId27"/>
    <p:sldId id="289" r:id="rId28"/>
    <p:sldId id="290" r:id="rId29"/>
    <p:sldId id="291" r:id="rId30"/>
    <p:sldId id="292" r:id="rId31"/>
    <p:sldId id="318" r:id="rId32"/>
    <p:sldId id="294" r:id="rId33"/>
    <p:sldId id="295" r:id="rId34"/>
    <p:sldId id="296" r:id="rId35"/>
    <p:sldId id="297" r:id="rId36"/>
    <p:sldId id="298" r:id="rId37"/>
    <p:sldId id="306" r:id="rId38"/>
    <p:sldId id="302" r:id="rId39"/>
    <p:sldId id="304" r:id="rId40"/>
    <p:sldId id="305" r:id="rId41"/>
    <p:sldId id="299" r:id="rId42"/>
    <p:sldId id="286" r:id="rId43"/>
    <p:sldId id="310" r:id="rId44"/>
    <p:sldId id="311" r:id="rId45"/>
    <p:sldId id="312" r:id="rId46"/>
    <p:sldId id="313" r:id="rId47"/>
    <p:sldId id="308" r:id="rId48"/>
    <p:sldId id="309" r:id="rId49"/>
    <p:sldId id="314" r:id="rId50"/>
    <p:sldId id="315" r:id="rId51"/>
    <p:sldId id="316" r:id="rId52"/>
    <p:sldId id="320" r:id="rId53"/>
    <p:sldId id="257" r:id="rId54"/>
    <p:sldId id="258" r:id="rId5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9900CC"/>
    <a:srgbClr val="00FF00"/>
    <a:srgbClr val="FF0066"/>
    <a:srgbClr val="009900"/>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2657" autoAdjust="0"/>
    <p:restoredTop sz="99750" autoAdjust="0"/>
  </p:normalViewPr>
  <p:slideViewPr>
    <p:cSldViewPr>
      <p:cViewPr>
        <p:scale>
          <a:sx n="80" d="100"/>
          <a:sy n="80" d="100"/>
        </p:scale>
        <p:origin x="-78" y="24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D9E98-D2EE-46F0-8F1E-B7214985C770}" type="datetimeFigureOut">
              <a:rPr lang="it-IT" smtClean="0"/>
              <a:pPr/>
              <a:t>08/06/2011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30DAEC-2F14-4564-8BB0-1330D7BA526E}"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 44</a:t>
            </a:r>
            <a:endParaRPr lang="it-IT" dirty="0"/>
          </a:p>
        </p:txBody>
      </p:sp>
      <p:sp>
        <p:nvSpPr>
          <p:cNvPr id="4" name="Segnaposto numero diapositiva 3"/>
          <p:cNvSpPr>
            <a:spLocks noGrp="1"/>
          </p:cNvSpPr>
          <p:nvPr>
            <p:ph type="sldNum" sz="quarter" idx="10"/>
          </p:nvPr>
        </p:nvSpPr>
        <p:spPr/>
        <p:txBody>
          <a:bodyPr/>
          <a:lstStyle/>
          <a:p>
            <a:fld id="{9630DAEC-2F14-4564-8BB0-1330D7BA526E}" type="slidenum">
              <a:rPr lang="it-IT" smtClean="0"/>
              <a:pPr/>
              <a:t>42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BD5BB82-A2DD-4F2A-B658-411EBD932BA6}" type="datetimeFigureOut">
              <a:rPr lang="it-IT" smtClean="0"/>
              <a:pPr/>
              <a:t>08/06/2011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B81657-77AF-4C8C-B643-F388B20F5332}" type="slidenum">
              <a:rPr lang="it-IT" smtClean="0"/>
              <a:pPr/>
              <a:t>‹N›</a:t>
            </a:fld>
            <a:endParaRPr lang="it-IT"/>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BD5BB82-A2DD-4F2A-B658-411EBD932BA6}" type="datetimeFigureOut">
              <a:rPr lang="it-IT" smtClean="0"/>
              <a:pPr/>
              <a:t>08/06/2011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B81657-77AF-4C8C-B643-F388B20F5332}" type="slidenum">
              <a:rPr lang="it-IT" smtClean="0"/>
              <a:pPr/>
              <a:t>‹N›</a:t>
            </a:fld>
            <a:endParaRPr lang="it-IT"/>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BD5BB82-A2DD-4F2A-B658-411EBD932BA6}" type="datetimeFigureOut">
              <a:rPr lang="it-IT" smtClean="0"/>
              <a:pPr/>
              <a:t>08/06/2011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B81657-77AF-4C8C-B643-F388B20F5332}" type="slidenum">
              <a:rPr lang="it-IT" smtClean="0"/>
              <a:pPr/>
              <a:t>‹N›</a:t>
            </a:fld>
            <a:endParaRPr lang="it-IT"/>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BD5BB82-A2DD-4F2A-B658-411EBD932BA6}" type="datetimeFigureOut">
              <a:rPr lang="it-IT" smtClean="0"/>
              <a:pPr/>
              <a:t>08/06/2011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B81657-77AF-4C8C-B643-F388B20F5332}" type="slidenum">
              <a:rPr lang="it-IT" smtClean="0"/>
              <a:pPr/>
              <a:t>‹N›</a:t>
            </a:fld>
            <a:endParaRPr lang="it-IT"/>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BD5BB82-A2DD-4F2A-B658-411EBD932BA6}" type="datetimeFigureOut">
              <a:rPr lang="it-IT" smtClean="0"/>
              <a:pPr/>
              <a:t>08/06/2011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B81657-77AF-4C8C-B643-F388B20F5332}" type="slidenum">
              <a:rPr lang="it-IT" smtClean="0"/>
              <a:pPr/>
              <a:t>‹N›</a:t>
            </a:fld>
            <a:endParaRPr lang="it-IT"/>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BD5BB82-A2DD-4F2A-B658-411EBD932BA6}" type="datetimeFigureOut">
              <a:rPr lang="it-IT" smtClean="0"/>
              <a:pPr/>
              <a:t>08/06/2011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B81657-77AF-4C8C-B643-F388B20F5332}" type="slidenum">
              <a:rPr lang="it-IT" smtClean="0"/>
              <a:pPr/>
              <a:t>‹N›</a:t>
            </a:fld>
            <a:endParaRPr lang="it-IT"/>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BD5BB82-A2DD-4F2A-B658-411EBD932BA6}" type="datetimeFigureOut">
              <a:rPr lang="it-IT" smtClean="0"/>
              <a:pPr/>
              <a:t>08/06/2011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5B81657-77AF-4C8C-B643-F388B20F5332}" type="slidenum">
              <a:rPr lang="it-IT" smtClean="0"/>
              <a:pPr/>
              <a:t>‹N›</a:t>
            </a:fld>
            <a:endParaRPr lang="it-IT"/>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BD5BB82-A2DD-4F2A-B658-411EBD932BA6}" type="datetimeFigureOut">
              <a:rPr lang="it-IT" smtClean="0"/>
              <a:pPr/>
              <a:t>08/06/2011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5B81657-77AF-4C8C-B643-F388B20F5332}" type="slidenum">
              <a:rPr lang="it-IT" smtClean="0"/>
              <a:pPr/>
              <a:t>‹N›</a:t>
            </a:fld>
            <a:endParaRPr lang="it-IT"/>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BD5BB82-A2DD-4F2A-B658-411EBD932BA6}" type="datetimeFigureOut">
              <a:rPr lang="it-IT" smtClean="0"/>
              <a:pPr/>
              <a:t>08/06/2011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5B81657-77AF-4C8C-B643-F388B20F5332}" type="slidenum">
              <a:rPr lang="it-IT" smtClean="0"/>
              <a:pPr/>
              <a:t>‹N›</a:t>
            </a:fld>
            <a:endParaRPr lang="it-IT"/>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BD5BB82-A2DD-4F2A-B658-411EBD932BA6}" type="datetimeFigureOut">
              <a:rPr lang="it-IT" smtClean="0"/>
              <a:pPr/>
              <a:t>08/06/2011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B81657-77AF-4C8C-B643-F388B20F5332}" type="slidenum">
              <a:rPr lang="it-IT" smtClean="0"/>
              <a:pPr/>
              <a:t>‹N›</a:t>
            </a:fld>
            <a:endParaRPr lang="it-IT"/>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BD5BB82-A2DD-4F2A-B658-411EBD932BA6}" type="datetimeFigureOut">
              <a:rPr lang="it-IT" smtClean="0"/>
              <a:pPr/>
              <a:t>08/06/2011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B81657-77AF-4C8C-B643-F388B20F5332}" type="slidenum">
              <a:rPr lang="it-IT" smtClean="0"/>
              <a:pPr/>
              <a:t>‹N›</a:t>
            </a:fld>
            <a:endParaRPr lang="it-IT"/>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5BB82-A2DD-4F2A-B658-411EBD932BA6}" type="datetimeFigureOut">
              <a:rPr lang="it-IT" smtClean="0"/>
              <a:pPr/>
              <a:t>08/06/2011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81657-77AF-4C8C-B643-F388B20F5332}"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39552" y="2780928"/>
            <a:ext cx="8229600" cy="1143000"/>
          </a:xfrm>
        </p:spPr>
        <p:txBody>
          <a:bodyPr>
            <a:noAutofit/>
          </a:bodyPr>
          <a:lstStyle/>
          <a:p>
            <a:r>
              <a:rPr lang="it-IT" sz="9600" dirty="0" smtClean="0">
                <a:solidFill>
                  <a:schemeClr val="bg1"/>
                </a:solidFill>
                <a:latin typeface="Harrington" pitchFamily="82" charset="0"/>
              </a:rPr>
              <a:t>LA STORIA </a:t>
            </a:r>
            <a:endParaRPr lang="it-IT" sz="9600" dirty="0">
              <a:solidFill>
                <a:schemeClr val="bg1"/>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xit" presetSubtype="0" accel="100000" fill="hold" grpId="1" nodeType="clickEffect">
                                  <p:stCondLst>
                                    <p:cond delay="0"/>
                                  </p:stCondLst>
                                  <p:childTnLst>
                                    <p:anim calcmode="lin" valueType="num">
                                      <p:cBhvr>
                                        <p:cTn id="11" dur="500"/>
                                        <p:tgtEl>
                                          <p:spTgt spid="2"/>
                                        </p:tgtEl>
                                        <p:attrNameLst>
                                          <p:attrName>ppt_w</p:attrName>
                                        </p:attrNameLst>
                                      </p:cBhvr>
                                      <p:tavLst>
                                        <p:tav tm="0">
                                          <p:val>
                                            <p:strVal val="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fltVal val="0"/>
                                          </p:val>
                                        </p:tav>
                                      </p:tavLst>
                                    </p:anim>
                                    <p:anim calcmode="lin" valueType="num">
                                      <p:cBhvr>
                                        <p:cTn id="13" dur="500"/>
                                        <p:tgtEl>
                                          <p:spTgt spid="2"/>
                                        </p:tgtEl>
                                        <p:attrNameLst>
                                          <p:attrName>style.rotation</p:attrName>
                                        </p:attrNameLst>
                                      </p:cBhvr>
                                      <p:tavLst>
                                        <p:tav tm="0">
                                          <p:val>
                                            <p:fltVal val="0"/>
                                          </p:val>
                                        </p:tav>
                                        <p:tav tm="100000">
                                          <p:val>
                                            <p:fltVal val="360"/>
                                          </p:val>
                                        </p:tav>
                                      </p:tavLst>
                                    </p:anim>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Rettangolo 8"/>
          <p:cNvSpPr/>
          <p:nvPr/>
        </p:nvSpPr>
        <p:spPr>
          <a:xfrm>
            <a:off x="0" y="0"/>
            <a:ext cx="4572000" cy="923330"/>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a:spAutoFit/>
          </a:bodyPr>
          <a:lstStyle/>
          <a:p>
            <a:pPr algn="ctr"/>
            <a:r>
              <a:rPr lang="it-IT" dirty="0" smtClean="0">
                <a:solidFill>
                  <a:srgbClr val="9900CC"/>
                </a:solidFill>
                <a:latin typeface="Harrington" pitchFamily="82" charset="0"/>
              </a:rPr>
              <a:t>Maria, Sara e Paolo decidono di incontrarsi e mangiare a un picnic. Gli amici tirarono fuori dal cestino tutto il cibo</a:t>
            </a:r>
            <a:endParaRPr lang="it-IT" dirty="0">
              <a:solidFill>
                <a:srgbClr val="9900CC"/>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iterate type="lt">
                                    <p:tmPct val="0"/>
                                  </p:iterate>
                                  <p:childTnLst>
                                    <p:anim calcmode="lin" valueType="num">
                                      <p:cBhvr>
                                        <p:cTn id="13" dur="1000"/>
                                        <p:tgtEl>
                                          <p:spTgt spid="9"/>
                                        </p:tgtEl>
                                        <p:attrNameLst>
                                          <p:attrName>ppt_x</p:attrName>
                                        </p:attrNameLst>
                                      </p:cBhvr>
                                      <p:tavLst>
                                        <p:tav tm="0">
                                          <p:val>
                                            <p:strVal val="ppt_x"/>
                                          </p:val>
                                        </p:tav>
                                        <p:tav tm="100000">
                                          <p:val>
                                            <p:strVal val="ppt_x-.2"/>
                                          </p:val>
                                        </p:tav>
                                      </p:tavLst>
                                    </p:anim>
                                    <p:anim calcmode="lin" valueType="num">
                                      <p:cBhvr>
                                        <p:cTn id="14" dur="1000"/>
                                        <p:tgtEl>
                                          <p:spTgt spid="9"/>
                                        </p:tgtEl>
                                        <p:attrNameLst>
                                          <p:attrName>ppt_y</p:attrName>
                                        </p:attrNameLst>
                                      </p:cBhvr>
                                      <p:tavLst>
                                        <p:tav tm="0">
                                          <p:val>
                                            <p:strVal val="ppt_y"/>
                                          </p:val>
                                        </p:tav>
                                        <p:tav tm="100000">
                                          <p:val>
                                            <p:strVal val="ppt_y"/>
                                          </p:val>
                                        </p:tav>
                                      </p:tavLst>
                                    </p:anim>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Fumetto 2 2"/>
          <p:cNvSpPr/>
          <p:nvPr/>
        </p:nvSpPr>
        <p:spPr>
          <a:xfrm>
            <a:off x="5724128" y="692696"/>
            <a:ext cx="1656184" cy="1196752"/>
          </a:xfrm>
          <a:prstGeom prst="wedgeRoundRectCallout">
            <a:avLst>
              <a:gd name="adj1" fmla="val 30378"/>
              <a:gd name="adj2" fmla="val 68843"/>
              <a:gd name="adj3" fmla="val 1666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latin typeface="Harrington" pitchFamily="82" charset="0"/>
              </a:rPr>
              <a:t>Iniziamo subito a mangiare.</a:t>
            </a:r>
            <a:endParaRPr lang="it-IT" dirty="0">
              <a:solidFill>
                <a:srgbClr val="00B0F0"/>
              </a:solidFill>
              <a:latin typeface="Harrington" pitchFamily="82" charset="0"/>
            </a:endParaRPr>
          </a:p>
        </p:txBody>
      </p:sp>
      <p:sp>
        <p:nvSpPr>
          <p:cNvPr id="4" name="Fumetto 2 3"/>
          <p:cNvSpPr/>
          <p:nvPr/>
        </p:nvSpPr>
        <p:spPr>
          <a:xfrm>
            <a:off x="3563888" y="1124744"/>
            <a:ext cx="1800200" cy="1025352"/>
          </a:xfrm>
          <a:prstGeom prst="wedgeRoundRectCallout">
            <a:avLst>
              <a:gd name="adj1" fmla="val 30437"/>
              <a:gd name="adj2" fmla="val 63873"/>
              <a:gd name="adj3" fmla="val 1666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00"/>
                </a:solidFill>
                <a:latin typeface="Harrington" pitchFamily="82" charset="0"/>
              </a:rPr>
              <a:t>Va bene.</a:t>
            </a:r>
          </a:p>
          <a:p>
            <a:pPr algn="ctr"/>
            <a:endParaRPr lang="it-IT" dirty="0" smtClean="0">
              <a:solidFill>
                <a:srgbClr val="FF0000"/>
              </a:solidFill>
              <a:latin typeface="Harrington" pitchFamily="82" charset="0"/>
            </a:endParaRPr>
          </a:p>
          <a:p>
            <a:pPr algn="ctr"/>
            <a:r>
              <a:rPr lang="it-IT" dirty="0" smtClean="0">
                <a:solidFill>
                  <a:srgbClr val="FF0000"/>
                </a:solidFill>
                <a:latin typeface="Harrington" pitchFamily="82" charset="0"/>
              </a:rPr>
              <a:t>Contenta tu!</a:t>
            </a:r>
            <a:endParaRPr lang="it-IT" dirty="0">
              <a:solidFill>
                <a:srgbClr val="FF0000"/>
              </a:solidFill>
              <a:latin typeface="Harrington" pitchFamily="82" charset="0"/>
            </a:endParaRPr>
          </a:p>
        </p:txBody>
      </p:sp>
      <p:sp>
        <p:nvSpPr>
          <p:cNvPr id="5" name="Fumetto 2 4"/>
          <p:cNvSpPr/>
          <p:nvPr/>
        </p:nvSpPr>
        <p:spPr>
          <a:xfrm>
            <a:off x="467544" y="404664"/>
            <a:ext cx="1619672" cy="1052736"/>
          </a:xfrm>
          <a:prstGeom prst="wedgeRoundRectCallout">
            <a:avLst>
              <a:gd name="adj1" fmla="val 31734"/>
              <a:gd name="adj2" fmla="val 62500"/>
              <a:gd name="adj3" fmla="val 16667"/>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66"/>
                </a:solidFill>
                <a:latin typeface="Harrington" pitchFamily="82" charset="0"/>
              </a:rPr>
              <a:t>Io non mangio!</a:t>
            </a:r>
            <a:endParaRPr lang="it-IT" dirty="0">
              <a:solidFill>
                <a:srgbClr val="FF0066"/>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iterate type="lt">
                                    <p:tmPct val="0"/>
                                  </p:iterate>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0" presetClass="exit" presetSubtype="0" fill="hold" grpId="1" nodeType="clickEffect">
                                  <p:stCondLst>
                                    <p:cond delay="0"/>
                                  </p:stCondLst>
                                  <p:iterate type="lt">
                                    <p:tmPct val="10000"/>
                                  </p:iterate>
                                  <p:childTnLst>
                                    <p:animEffect transition="out" filter="fade">
                                      <p:cBhvr>
                                        <p:cTn id="34" dur="1000"/>
                                        <p:tgtEl>
                                          <p:spTgt spid="3"/>
                                        </p:tgtEl>
                                      </p:cBhvr>
                                    </p:animEffect>
                                    <p:anim calcmode="lin" valueType="num">
                                      <p:cBhvr>
                                        <p:cTn id="35" dur="1000"/>
                                        <p:tgtEl>
                                          <p:spTgt spid="3"/>
                                        </p:tgtEl>
                                        <p:attrNameLst>
                                          <p:attrName>ppt_x</p:attrName>
                                        </p:attrNameLst>
                                      </p:cBhvr>
                                      <p:tavLst>
                                        <p:tav tm="0">
                                          <p:val>
                                            <p:strVal val="ppt_x"/>
                                          </p:val>
                                        </p:tav>
                                        <p:tav tm="100000">
                                          <p:val>
                                            <p:strVal val="ppt_x-.1"/>
                                          </p:val>
                                        </p:tav>
                                      </p:tavLst>
                                    </p:anim>
                                    <p:anim calcmode="lin" valueType="num">
                                      <p:cBhvr>
                                        <p:cTn id="36" dur="1000"/>
                                        <p:tgtEl>
                                          <p:spTgt spid="3"/>
                                        </p:tgtEl>
                                        <p:attrNameLst>
                                          <p:attrName>ppt_y</p:attrName>
                                        </p:attrNameLst>
                                      </p:cBhvr>
                                      <p:tavLst>
                                        <p:tav tm="0">
                                          <p:val>
                                            <p:strVal val="ppt_y"/>
                                          </p:val>
                                        </p:tav>
                                        <p:tav tm="100000">
                                          <p:val>
                                            <p:strVal val="ppt_y"/>
                                          </p:val>
                                        </p:tav>
                                      </p:tavLst>
                                    </p:anim>
                                    <p:set>
                                      <p:cBhvr>
                                        <p:cTn id="37" dur="1" fill="hold">
                                          <p:stCondLst>
                                            <p:cond delay="9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3" presetClass="exit" presetSubtype="0" fill="hold" nodeType="clickEffect">
                                  <p:stCondLst>
                                    <p:cond delay="0"/>
                                  </p:stCondLst>
                                  <p:childTnLst>
                                    <p:anim calcmode="lin" valueType="num">
                                      <p:cBhvr>
                                        <p:cTn id="41" dur="600" decel="50000">
                                          <p:stCondLst>
                                            <p:cond delay="0"/>
                                          </p:stCondLst>
                                        </p:cTn>
                                        <p:tgtEl>
                                          <p:spTgt spid="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400">
                                          <p:stCondLst>
                                            <p:cond delay="600"/>
                                          </p:stCondLst>
                                        </p:cTn>
                                        <p:tgtEl>
                                          <p:spTgt spid="4">
                                            <p:txEl>
                                              <p:pRg st="0" end="0"/>
                                            </p:txEl>
                                          </p:spTgt>
                                        </p:tgtEl>
                                        <p:attrNameLst>
                                          <p:attrName>ppt_x</p:attrName>
                                        </p:attrNameLst>
                                      </p:cBhvr>
                                      <p:tavLst>
                                        <p:tav tm="0">
                                          <p:val>
                                            <p:strVal val="ppt_x"/>
                                          </p:val>
                                        </p:tav>
                                        <p:tav tm="100000">
                                          <p:val>
                                            <p:strVal val="ppt_x"/>
                                          </p:val>
                                        </p:tav>
                                      </p:tavLst>
                                    </p:anim>
                                    <p:anim calcmode="lin" valueType="num">
                                      <p:cBhvr>
                                        <p:cTn id="43" dur="600" decel="50000">
                                          <p:stCondLst>
                                            <p:cond delay="0"/>
                                          </p:stCondLst>
                                        </p:cTn>
                                        <p:tgtEl>
                                          <p:spTgt spid="4">
                                            <p:txEl>
                                              <p:pRg st="0" end="0"/>
                                            </p:txEl>
                                          </p:spTgt>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44" dur="400">
                                          <p:stCondLst>
                                            <p:cond delay="600"/>
                                          </p:stCondLst>
                                        </p:cTn>
                                        <p:tgtEl>
                                          <p:spTgt spid="4">
                                            <p:txEl>
                                              <p:pRg st="0" end="0"/>
                                            </p:txEl>
                                          </p:spTgt>
                                        </p:tgtEl>
                                        <p:attrNameLst>
                                          <p:attrName>ppt_y</p:attrName>
                                        </p:attrNameLst>
                                      </p:cBhvr>
                                      <p:tavLst>
                                        <p:tav tm="0">
                                          <p:val>
                                            <p:strVal val="ppt_y"/>
                                          </p:val>
                                        </p:tav>
                                        <p:tav tm="100000">
                                          <p:val>
                                            <p:strVal val="ppt_y"/>
                                          </p:val>
                                        </p:tav>
                                      </p:tavLst>
                                    </p:anim>
                                    <p:animEffect transition="out" filter="fade">
                                      <p:cBhvr>
                                        <p:cTn id="45" dur="100">
                                          <p:stCondLst>
                                            <p:cond delay="900"/>
                                          </p:stCondLst>
                                        </p:cTn>
                                        <p:tgtEl>
                                          <p:spTgt spid="4">
                                            <p:txEl>
                                              <p:pRg st="0" end="0"/>
                                            </p:txEl>
                                          </p:spTgt>
                                        </p:tgtEl>
                                      </p:cBhvr>
                                    </p:animEffect>
                                    <p:set>
                                      <p:cBhvr>
                                        <p:cTn id="46"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7" presetClass="exit" presetSubtype="0" fill="hold" grpId="1" nodeType="clickEffect">
                                  <p:stCondLst>
                                    <p:cond delay="0"/>
                                  </p:stCondLst>
                                  <p:iterate type="lt">
                                    <p:tmPct val="50000"/>
                                  </p:iterate>
                                  <p:childTnLst>
                                    <p:anim calcmode="discrete" valueType="clr">
                                      <p:cBhvr override="childStyle">
                                        <p:cTn id="50" dur="80"/>
                                        <p:tgtEl>
                                          <p:spTgt spid="5"/>
                                        </p:tgtEl>
                                        <p:attrNameLst>
                                          <p:attrName>style.color</p:attrName>
                                        </p:attrNameLst>
                                      </p:cBhvr>
                                      <p:tavLst>
                                        <p:tav tm="0">
                                          <p:val>
                                            <p:clrVal>
                                              <a:schemeClr val="hlink"/>
                                            </p:clrVal>
                                          </p:val>
                                        </p:tav>
                                        <p:tav tm="50000">
                                          <p:val>
                                            <p:clrVal>
                                              <a:schemeClr val="accent2"/>
                                            </p:clrVal>
                                          </p:val>
                                        </p:tav>
                                      </p:tavLst>
                                    </p:anim>
                                    <p:anim calcmode="discrete" valueType="clr">
                                      <p:cBhvr>
                                        <p:cTn id="51" dur="80"/>
                                        <p:tgtEl>
                                          <p:spTgt spid="5"/>
                                        </p:tgtEl>
                                        <p:attrNameLst>
                                          <p:attrName>fillcolor</p:attrName>
                                        </p:attrNameLst>
                                      </p:cBhvr>
                                      <p:tavLst>
                                        <p:tav tm="0">
                                          <p:val>
                                            <p:clrVal>
                                              <a:schemeClr val="hlink"/>
                                            </p:clrVal>
                                          </p:val>
                                        </p:tav>
                                        <p:tav tm="50000">
                                          <p:val>
                                            <p:clrVal>
                                              <a:schemeClr val="accent2"/>
                                            </p:clrVal>
                                          </p:val>
                                        </p:tav>
                                      </p:tavLst>
                                    </p:anim>
                                    <p:set>
                                      <p:cBhvr>
                                        <p:cTn id="52" dur="80"/>
                                        <p:tgtEl>
                                          <p:spTgt spid="5"/>
                                        </p:tgtEl>
                                        <p:attrNameLst>
                                          <p:attrName>fill.type</p:attrName>
                                        </p:attrNameLst>
                                      </p:cBhvr>
                                      <p:to>
                                        <p:strVal val="solid"/>
                                      </p:to>
                                    </p:set>
                                    <p:set>
                                      <p:cBhvr>
                                        <p:cTn id="53" dur="1" fill="hold">
                                          <p:stCondLst>
                                            <p:cond delay="79"/>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xit" presetSubtype="0" fill="hold" nodeType="clickEffect">
                                  <p:stCondLst>
                                    <p:cond delay="0"/>
                                  </p:stCondLst>
                                  <p:iterate type="lt">
                                    <p:tmPct val="5000"/>
                                  </p:iterate>
                                  <p:childTnLst>
                                    <p:anim calcmode="lin" valueType="num">
                                      <p:cBhvr>
                                        <p:cTn id="57" dur="1000"/>
                                        <p:tgtEl>
                                          <p:spTgt spid="4">
                                            <p:txEl>
                                              <p:pRg st="2" end="2"/>
                                            </p:txEl>
                                          </p:spTgt>
                                        </p:tgtEl>
                                        <p:attrNameLst>
                                          <p:attrName>ppt_w</p:attrName>
                                        </p:attrNameLst>
                                      </p:cBhvr>
                                      <p:tavLst>
                                        <p:tav tm="0">
                                          <p:val>
                                            <p:strVal val="ppt_w"/>
                                          </p:val>
                                        </p:tav>
                                        <p:tav tm="100000">
                                          <p:val>
                                            <p:fltVal val="0"/>
                                          </p:val>
                                        </p:tav>
                                      </p:tavLst>
                                    </p:anim>
                                    <p:anim calcmode="lin" valueType="num">
                                      <p:cBhvr>
                                        <p:cTn id="58" dur="1000"/>
                                        <p:tgtEl>
                                          <p:spTgt spid="4">
                                            <p:txEl>
                                              <p:pRg st="2" end="2"/>
                                            </p:txEl>
                                          </p:spTgt>
                                        </p:tgtEl>
                                        <p:attrNameLst>
                                          <p:attrName>ppt_h</p:attrName>
                                        </p:attrNameLst>
                                      </p:cBhvr>
                                      <p:tavLst>
                                        <p:tav tm="0">
                                          <p:val>
                                            <p:strVal val="ppt_h"/>
                                          </p:val>
                                        </p:tav>
                                        <p:tav tm="100000">
                                          <p:val>
                                            <p:fltVal val="0"/>
                                          </p:val>
                                        </p:tav>
                                      </p:tavLst>
                                    </p:anim>
                                    <p:anim calcmode="lin" valueType="num">
                                      <p:cBhvr>
                                        <p:cTn id="59" dur="1000"/>
                                        <p:tgtEl>
                                          <p:spTgt spid="4">
                                            <p:txEl>
                                              <p:pRg st="2" end="2"/>
                                            </p:txEl>
                                          </p:spTgt>
                                        </p:tgtEl>
                                        <p:attrNameLst>
                                          <p:attrName>style.rotation</p:attrName>
                                        </p:attrNameLst>
                                      </p:cBhvr>
                                      <p:tavLst>
                                        <p:tav tm="0">
                                          <p:val>
                                            <p:fltVal val="0"/>
                                          </p:val>
                                        </p:tav>
                                        <p:tav tm="100000">
                                          <p:val>
                                            <p:fltVal val="90"/>
                                          </p:val>
                                        </p:tav>
                                      </p:tavLst>
                                    </p:anim>
                                    <p:animEffect transition="out" filter="fade">
                                      <p:cBhvr>
                                        <p:cTn id="60" dur="1000"/>
                                        <p:tgtEl>
                                          <p:spTgt spid="4">
                                            <p:txEl>
                                              <p:pRg st="2" end="2"/>
                                            </p:txEl>
                                          </p:spTgt>
                                        </p:tgtEl>
                                      </p:cBhvr>
                                    </p:animEffect>
                                    <p:set>
                                      <p:cBhvr>
                                        <p:cTn id="61" dur="1" fill="hold">
                                          <p:stCondLst>
                                            <p:cond delay="999"/>
                                          </p:stCondLst>
                                        </p:cTn>
                                        <p:tgtEl>
                                          <p:spTgt spid="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0" y="0"/>
            <a:ext cx="4572000" cy="923330"/>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a:spAutoFit/>
          </a:bodyPr>
          <a:lstStyle/>
          <a:p>
            <a:r>
              <a:rPr lang="it-IT" dirty="0" smtClean="0">
                <a:solidFill>
                  <a:srgbClr val="9900CC"/>
                </a:solidFill>
                <a:latin typeface="Harrington" pitchFamily="82" charset="0"/>
              </a:rPr>
              <a:t>Dopo pranzo Sara e Paolo s’insultano a vicenda e iniziano a litigare sulle loro abitudini alimentari.</a:t>
            </a:r>
            <a:endParaRPr lang="it-IT" dirty="0">
              <a:solidFill>
                <a:srgbClr val="9900CC"/>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ttangolo arrotondato 7"/>
          <p:cNvSpPr/>
          <p:nvPr/>
        </p:nvSpPr>
        <p:spPr>
          <a:xfrm>
            <a:off x="7308304" y="2852936"/>
            <a:ext cx="1835696" cy="1584176"/>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66"/>
                </a:solidFill>
                <a:latin typeface="Harrington" pitchFamily="82" charset="0"/>
              </a:rPr>
              <a:t>io sono una modella mentre tu sei un pallone gonfiato!</a:t>
            </a:r>
            <a:endParaRPr lang="it-IT" dirty="0">
              <a:solidFill>
                <a:srgbClr val="FF0066"/>
              </a:solidFill>
              <a:latin typeface="Harrington" pitchFamily="82" charset="0"/>
            </a:endParaRPr>
          </a:p>
        </p:txBody>
      </p:sp>
      <p:sp>
        <p:nvSpPr>
          <p:cNvPr id="3" name="Fumetto 2 2"/>
          <p:cNvSpPr/>
          <p:nvPr/>
        </p:nvSpPr>
        <p:spPr>
          <a:xfrm>
            <a:off x="7308304" y="836712"/>
            <a:ext cx="1835696" cy="1944216"/>
          </a:xfrm>
          <a:prstGeom prst="wedgeRoundRectCallout">
            <a:avLst>
              <a:gd name="adj1" fmla="val -75588"/>
              <a:gd name="adj2" fmla="val -36450"/>
              <a:gd name="adj3" fmla="val 16667"/>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66"/>
                </a:solidFill>
                <a:latin typeface="Harrington" pitchFamily="82" charset="0"/>
              </a:rPr>
              <a:t>Ma non ti vergogni a mangiare tanto? Sembri un pallone gonfiato.</a:t>
            </a:r>
            <a:endParaRPr lang="it-IT" dirty="0">
              <a:solidFill>
                <a:srgbClr val="FF0066"/>
              </a:solidFill>
              <a:latin typeface="Harrington" pitchFamily="82" charset="0"/>
            </a:endParaRPr>
          </a:p>
        </p:txBody>
      </p:sp>
      <p:sp>
        <p:nvSpPr>
          <p:cNvPr id="4" name="Fumetto 2 3"/>
          <p:cNvSpPr/>
          <p:nvPr/>
        </p:nvSpPr>
        <p:spPr>
          <a:xfrm>
            <a:off x="0" y="0"/>
            <a:ext cx="1512168" cy="2060848"/>
          </a:xfrm>
          <a:prstGeom prst="wedgeRoundRectCallout">
            <a:avLst>
              <a:gd name="adj1" fmla="val 79688"/>
              <a:gd name="adj2" fmla="val 13659"/>
              <a:gd name="adj3" fmla="val 1666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00"/>
                </a:solidFill>
                <a:latin typeface="Harrington" pitchFamily="82" charset="0"/>
              </a:rPr>
              <a:t>Ma guardati che non mangi nulla! Sembri uno scheletro</a:t>
            </a:r>
            <a:endParaRPr lang="it-IT" dirty="0">
              <a:solidFill>
                <a:srgbClr val="FF0000"/>
              </a:solidFill>
              <a:latin typeface="Harrington" pitchFamily="82" charset="0"/>
            </a:endParaRPr>
          </a:p>
        </p:txBody>
      </p:sp>
      <p:sp>
        <p:nvSpPr>
          <p:cNvPr id="7" name="Rettangolo 6"/>
          <p:cNvSpPr/>
          <p:nvPr/>
        </p:nvSpPr>
        <p:spPr>
          <a:xfrm>
            <a:off x="8244408" y="2708920"/>
            <a:ext cx="144016" cy="216024"/>
          </a:xfrm>
          <a:prstGeom prst="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ppt_x</p:attrName>
                                        </p:attrNameLst>
                                      </p:cBhvr>
                                      <p:tavLst>
                                        <p:tav tm="0">
                                          <p:val>
                                            <p:strVal val="#ppt_x-.2"/>
                                          </p:val>
                                        </p:tav>
                                        <p:tav tm="100000">
                                          <p:val>
                                            <p:strVal val="#ppt_x"/>
                                          </p:val>
                                        </p:tav>
                                      </p:tavLst>
                                    </p:anim>
                                    <p:anim calcmode="lin" valueType="num">
                                      <p:cBhvr>
                                        <p:cTn id="20"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ppt_x</p:attrName>
                                        </p:attrNameLst>
                                      </p:cBhvr>
                                      <p:tavLst>
                                        <p:tav tm="0">
                                          <p:val>
                                            <p:strVal val="#ppt_x-.2"/>
                                          </p:val>
                                        </p:tav>
                                        <p:tav tm="100000">
                                          <p:val>
                                            <p:strVal val="#ppt_x"/>
                                          </p:val>
                                        </p:tav>
                                      </p:tavLst>
                                    </p:anim>
                                    <p:anim calcmode="lin" valueType="num">
                                      <p:cBhvr>
                                        <p:cTn id="2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3" presetClass="exit" presetSubtype="0" fill="hold" grpId="1" nodeType="clickEffect">
                                  <p:stCondLst>
                                    <p:cond delay="0"/>
                                  </p:stCondLst>
                                  <p:childTnLst>
                                    <p:anim calcmode="lin" valueType="num">
                                      <p:cBhvr>
                                        <p:cTn id="30" dur="600" decel="50000">
                                          <p:stCondLst>
                                            <p:cond delay="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400">
                                          <p:stCondLst>
                                            <p:cond delay="600"/>
                                          </p:stCondLst>
                                        </p:cTn>
                                        <p:tgtEl>
                                          <p:spTgt spid="3"/>
                                        </p:tgtEl>
                                        <p:attrNameLst>
                                          <p:attrName>ppt_x</p:attrName>
                                        </p:attrNameLst>
                                      </p:cBhvr>
                                      <p:tavLst>
                                        <p:tav tm="0">
                                          <p:val>
                                            <p:strVal val="ppt_x"/>
                                          </p:val>
                                        </p:tav>
                                        <p:tav tm="100000">
                                          <p:val>
                                            <p:strVal val="ppt_x"/>
                                          </p:val>
                                        </p:tav>
                                      </p:tavLst>
                                    </p:anim>
                                    <p:anim calcmode="lin" valueType="num">
                                      <p:cBhvr>
                                        <p:cTn id="32" dur="600" decel="50000">
                                          <p:stCondLst>
                                            <p:cond delay="0"/>
                                          </p:stCondLst>
                                        </p:cTn>
                                        <p:tgtEl>
                                          <p:spTgt spid="3"/>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33" dur="400">
                                          <p:stCondLst>
                                            <p:cond delay="600"/>
                                          </p:stCondLst>
                                        </p:cTn>
                                        <p:tgtEl>
                                          <p:spTgt spid="3"/>
                                        </p:tgtEl>
                                        <p:attrNameLst>
                                          <p:attrName>ppt_y</p:attrName>
                                        </p:attrNameLst>
                                      </p:cBhvr>
                                      <p:tavLst>
                                        <p:tav tm="0">
                                          <p:val>
                                            <p:strVal val="ppt_y"/>
                                          </p:val>
                                        </p:tav>
                                        <p:tav tm="100000">
                                          <p:val>
                                            <p:strVal val="ppt_y"/>
                                          </p:val>
                                        </p:tav>
                                      </p:tavLst>
                                    </p:anim>
                                    <p:animEffect transition="out" filter="fade">
                                      <p:cBhvr>
                                        <p:cTn id="34" dur="100">
                                          <p:stCondLst>
                                            <p:cond delay="900"/>
                                          </p:stCondLst>
                                        </p:cTn>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7" presetClass="exit" presetSubtype="0" fill="hold" grpId="1" nodeType="clickEffect">
                                  <p:stCondLst>
                                    <p:cond delay="0"/>
                                  </p:stCondLst>
                                  <p:iterate type="lt">
                                    <p:tmPct val="50000"/>
                                  </p:iterate>
                                  <p:childTnLst>
                                    <p:anim calcmode="discrete" valueType="clr">
                                      <p:cBhvr override="childStyle">
                                        <p:cTn id="39" dur="80"/>
                                        <p:tgtEl>
                                          <p:spTgt spid="4"/>
                                        </p:tgtEl>
                                        <p:attrNameLst>
                                          <p:attrName>style.color</p:attrName>
                                        </p:attrNameLst>
                                      </p:cBhvr>
                                      <p:tavLst>
                                        <p:tav tm="0">
                                          <p:val>
                                            <p:clrVal>
                                              <a:schemeClr val="hlink"/>
                                            </p:clrVal>
                                          </p:val>
                                        </p:tav>
                                        <p:tav tm="50000">
                                          <p:val>
                                            <p:clrVal>
                                              <a:schemeClr val="accent2"/>
                                            </p:clrVal>
                                          </p:val>
                                        </p:tav>
                                      </p:tavLst>
                                    </p:anim>
                                    <p:anim calcmode="discrete" valueType="clr">
                                      <p:cBhvr>
                                        <p:cTn id="40" dur="80"/>
                                        <p:tgtEl>
                                          <p:spTgt spid="4"/>
                                        </p:tgtEl>
                                        <p:attrNameLst>
                                          <p:attrName>fillcolor</p:attrName>
                                        </p:attrNameLst>
                                      </p:cBhvr>
                                      <p:tavLst>
                                        <p:tav tm="0">
                                          <p:val>
                                            <p:clrVal>
                                              <a:schemeClr val="hlink"/>
                                            </p:clrVal>
                                          </p:val>
                                        </p:tav>
                                        <p:tav tm="50000">
                                          <p:val>
                                            <p:clrVal>
                                              <a:schemeClr val="accent2"/>
                                            </p:clrVal>
                                          </p:val>
                                        </p:tav>
                                      </p:tavLst>
                                    </p:anim>
                                    <p:set>
                                      <p:cBhvr>
                                        <p:cTn id="41" dur="80"/>
                                        <p:tgtEl>
                                          <p:spTgt spid="4"/>
                                        </p:tgtEl>
                                        <p:attrNameLst>
                                          <p:attrName>fill.type</p:attrName>
                                        </p:attrNameLst>
                                      </p:cBhvr>
                                      <p:to>
                                        <p:strVal val="solid"/>
                                      </p:to>
                                    </p:set>
                                    <p:set>
                                      <p:cBhvr>
                                        <p:cTn id="42" dur="1" fill="hold">
                                          <p:stCondLst>
                                            <p:cond delay="7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3" presetClass="exit" presetSubtype="0" fill="hold" grpId="1" nodeType="clickEffect">
                                  <p:stCondLst>
                                    <p:cond delay="0"/>
                                  </p:stCondLst>
                                  <p:childTnLst>
                                    <p:anim calcmode="lin" valueType="num">
                                      <p:cBhvr>
                                        <p:cTn id="46" dur="600" decel="50000">
                                          <p:stCondLst>
                                            <p:cond delay="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400">
                                          <p:stCondLst>
                                            <p:cond delay="600"/>
                                          </p:stCondLst>
                                        </p:cTn>
                                        <p:tgtEl>
                                          <p:spTgt spid="8"/>
                                        </p:tgtEl>
                                        <p:attrNameLst>
                                          <p:attrName>ppt_x</p:attrName>
                                        </p:attrNameLst>
                                      </p:cBhvr>
                                      <p:tavLst>
                                        <p:tav tm="0">
                                          <p:val>
                                            <p:strVal val="ppt_x"/>
                                          </p:val>
                                        </p:tav>
                                        <p:tav tm="100000">
                                          <p:val>
                                            <p:strVal val="ppt_x"/>
                                          </p:val>
                                        </p:tav>
                                      </p:tavLst>
                                    </p:anim>
                                    <p:anim calcmode="lin" valueType="num">
                                      <p:cBhvr>
                                        <p:cTn id="48" dur="600" decel="50000">
                                          <p:stCondLst>
                                            <p:cond delay="0"/>
                                          </p:stCondLst>
                                        </p:cTn>
                                        <p:tgtEl>
                                          <p:spTgt spid="8"/>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49" dur="400">
                                          <p:stCondLst>
                                            <p:cond delay="600"/>
                                          </p:stCondLst>
                                        </p:cTn>
                                        <p:tgtEl>
                                          <p:spTgt spid="8"/>
                                        </p:tgtEl>
                                        <p:attrNameLst>
                                          <p:attrName>ppt_y</p:attrName>
                                        </p:attrNameLst>
                                      </p:cBhvr>
                                      <p:tavLst>
                                        <p:tav tm="0">
                                          <p:val>
                                            <p:strVal val="ppt_y"/>
                                          </p:val>
                                        </p:tav>
                                        <p:tav tm="100000">
                                          <p:val>
                                            <p:strVal val="ppt_y"/>
                                          </p:val>
                                        </p:tav>
                                      </p:tavLst>
                                    </p:anim>
                                    <p:animEffect transition="out" filter="fade">
                                      <p:cBhvr>
                                        <p:cTn id="50" dur="100">
                                          <p:stCondLst>
                                            <p:cond delay="900"/>
                                          </p:stCondLst>
                                        </p:cTn>
                                        <p:tgtEl>
                                          <p:spTgt spid="8"/>
                                        </p:tgtEl>
                                      </p:cBhvr>
                                    </p:animEffect>
                                    <p:set>
                                      <p:cBhvr>
                                        <p:cTn id="51" dur="1" fill="hold">
                                          <p:stCondLst>
                                            <p:cond delay="999"/>
                                          </p:stCondLst>
                                        </p:cTn>
                                        <p:tgtEl>
                                          <p:spTgt spid="8"/>
                                        </p:tgtEl>
                                        <p:attrNameLst>
                                          <p:attrName>style.visibility</p:attrName>
                                        </p:attrNameLst>
                                      </p:cBhvr>
                                      <p:to>
                                        <p:strVal val="hidden"/>
                                      </p:to>
                                    </p:set>
                                  </p:childTnLst>
                                </p:cTn>
                              </p:par>
                              <p:par>
                                <p:cTn id="52" presetID="43" presetClass="exit" presetSubtype="0" fill="hold" grpId="1" nodeType="withEffect">
                                  <p:stCondLst>
                                    <p:cond delay="0"/>
                                  </p:stCondLst>
                                  <p:childTnLst>
                                    <p:anim calcmode="lin" valueType="num">
                                      <p:cBhvr>
                                        <p:cTn id="53" dur="600" decel="50000">
                                          <p:stCondLst>
                                            <p:cond delay="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400">
                                          <p:stCondLst>
                                            <p:cond delay="600"/>
                                          </p:stCondLst>
                                        </p:cTn>
                                        <p:tgtEl>
                                          <p:spTgt spid="7"/>
                                        </p:tgtEl>
                                        <p:attrNameLst>
                                          <p:attrName>ppt_x</p:attrName>
                                        </p:attrNameLst>
                                      </p:cBhvr>
                                      <p:tavLst>
                                        <p:tav tm="0">
                                          <p:val>
                                            <p:strVal val="ppt_x"/>
                                          </p:val>
                                        </p:tav>
                                        <p:tav tm="100000">
                                          <p:val>
                                            <p:strVal val="ppt_x"/>
                                          </p:val>
                                        </p:tav>
                                      </p:tavLst>
                                    </p:anim>
                                    <p:anim calcmode="lin" valueType="num">
                                      <p:cBhvr>
                                        <p:cTn id="55" dur="600" decel="50000">
                                          <p:stCondLst>
                                            <p:cond delay="0"/>
                                          </p:stCondLst>
                                        </p:cTn>
                                        <p:tgtEl>
                                          <p:spTgt spid="7"/>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56" dur="400">
                                          <p:stCondLst>
                                            <p:cond delay="600"/>
                                          </p:stCondLst>
                                        </p:cTn>
                                        <p:tgtEl>
                                          <p:spTgt spid="7"/>
                                        </p:tgtEl>
                                        <p:attrNameLst>
                                          <p:attrName>ppt_y</p:attrName>
                                        </p:attrNameLst>
                                      </p:cBhvr>
                                      <p:tavLst>
                                        <p:tav tm="0">
                                          <p:val>
                                            <p:strVal val="ppt_y"/>
                                          </p:val>
                                        </p:tav>
                                        <p:tav tm="100000">
                                          <p:val>
                                            <p:strVal val="ppt_y"/>
                                          </p:val>
                                        </p:tav>
                                      </p:tavLst>
                                    </p:anim>
                                    <p:animEffect transition="out" filter="fade">
                                      <p:cBhvr>
                                        <p:cTn id="57" dur="100">
                                          <p:stCondLst>
                                            <p:cond delay="900"/>
                                          </p:stCondLst>
                                        </p:cTn>
                                        <p:tgtEl>
                                          <p:spTgt spid="7"/>
                                        </p:tgtEl>
                                      </p:cBhvr>
                                    </p:animEffect>
                                    <p:set>
                                      <p:cBhvr>
                                        <p:cTn id="58"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 grpId="0" animBg="1"/>
      <p:bldP spid="3" grpId="1" animBg="1"/>
      <p:bldP spid="4" grpId="0" animBg="1"/>
      <p:bldP spid="4"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1"/>
            <a:ext cx="5292080" cy="646331"/>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a:effectLst>
            <a:softEdge rad="31750"/>
          </a:effectLst>
        </p:spPr>
        <p:txBody>
          <a:bodyPr wrap="square">
            <a:spAutoFit/>
          </a:bodyPr>
          <a:lstStyle/>
          <a:p>
            <a:r>
              <a:rPr lang="it-IT" dirty="0" smtClean="0">
                <a:solidFill>
                  <a:srgbClr val="9900CC"/>
                </a:solidFill>
                <a:latin typeface="Harrington" pitchFamily="82" charset="0"/>
              </a:rPr>
              <a:t>Il litigio s’infervora e termina con un urlo di Maria.</a:t>
            </a:r>
            <a:r>
              <a:rPr lang="it-IT" dirty="0" smtClean="0"/>
              <a:t/>
            </a:r>
            <a:br>
              <a:rPr lang="it-IT" dirty="0" smtClean="0"/>
            </a:br>
            <a:endParaRPr lang="it-IT"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xit" presetSubtype="0" fill="hold" grpId="1" nodeType="clickEffect">
                                  <p:stCondLst>
                                    <p:cond delay="0"/>
                                  </p:stCondLst>
                                  <p:childTnLst>
                                    <p:anim calcmode="lin" valueType="num">
                                      <p:cBhvr>
                                        <p:cTn id="11" dur="1000"/>
                                        <p:tgtEl>
                                          <p:spTgt spid="2"/>
                                        </p:tgtEl>
                                        <p:attrNameLst>
                                          <p:attrName>ppt_x</p:attrName>
                                        </p:attrNameLst>
                                      </p:cBhvr>
                                      <p:tavLst>
                                        <p:tav tm="0">
                                          <p:val>
                                            <p:strVal val="ppt_x"/>
                                          </p:val>
                                        </p:tav>
                                        <p:tav tm="100000">
                                          <p:val>
                                            <p:strVal val="ppt_x-.2"/>
                                          </p:val>
                                        </p:tav>
                                      </p:tavLst>
                                    </p:anim>
                                    <p:anim calcmode="lin" valueType="num">
                                      <p:cBhvr>
                                        <p:cTn id="12" dur="1000"/>
                                        <p:tgtEl>
                                          <p:spTgt spid="2"/>
                                        </p:tgtEl>
                                        <p:attrNameLst>
                                          <p:attrName>ppt_y</p:attrName>
                                        </p:attrNameLst>
                                      </p:cBhvr>
                                      <p:tavLst>
                                        <p:tav tm="0">
                                          <p:val>
                                            <p:strVal val="ppt_y"/>
                                          </p:val>
                                        </p:tav>
                                        <p:tav tm="100000">
                                          <p:val>
                                            <p:strVal val="ppt_y"/>
                                          </p:val>
                                        </p:tav>
                                      </p:tavLst>
                                    </p:anim>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Fumetto 2 2"/>
          <p:cNvSpPr/>
          <p:nvPr/>
        </p:nvSpPr>
        <p:spPr>
          <a:xfrm>
            <a:off x="2483768" y="0"/>
            <a:ext cx="4248472" cy="692696"/>
          </a:xfrm>
          <a:prstGeom prst="wedgeRoundRectCallout">
            <a:avLst>
              <a:gd name="adj1" fmla="val -34529"/>
              <a:gd name="adj2" fmla="val 70620"/>
              <a:gd name="adj3" fmla="val 1666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solidFill>
                  <a:srgbClr val="00B0F0"/>
                </a:solidFill>
                <a:latin typeface="Harrington" pitchFamily="82" charset="0"/>
              </a:rPr>
              <a:t>Bastaaaaaaaaaaaaaaaaaaaaaaaaaaa</a:t>
            </a:r>
            <a:r>
              <a:rPr lang="it-IT" dirty="0" smtClean="0">
                <a:solidFill>
                  <a:srgbClr val="00B0F0"/>
                </a:solidFill>
                <a:latin typeface="Harrington" pitchFamily="82" charset="0"/>
              </a:rPr>
              <a:t>!</a:t>
            </a:r>
            <a:r>
              <a:rPr lang="it-IT" dirty="0" smtClean="0"/>
              <a:t/>
            </a:r>
            <a:br>
              <a:rPr lang="it-IT" dirty="0" smtClean="0"/>
            </a:br>
            <a:endParaRPr lang="it-IT"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xit" presetSubtype="0" fill="hold" grpId="1" nodeType="click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6588224" y="0"/>
            <a:ext cx="2555776" cy="2585323"/>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a:effectLst>
            <a:softEdge rad="31750"/>
          </a:effectLst>
        </p:spPr>
        <p:txBody>
          <a:bodyPr wrap="square">
            <a:spAutoFit/>
          </a:bodyPr>
          <a:lstStyle/>
          <a:p>
            <a:r>
              <a:rPr lang="it-IT" dirty="0" smtClean="0">
                <a:solidFill>
                  <a:srgbClr val="9900CC"/>
                </a:solidFill>
                <a:latin typeface="Harrington" pitchFamily="82" charset="0"/>
              </a:rPr>
              <a:t>Così Maria inizia a spiegare ai suoi due amici le loro condizioni dicendo che i loro problemi alimentari sono molto pericolosi per l’organismo.</a:t>
            </a:r>
            <a:br>
              <a:rPr lang="it-IT" dirty="0" smtClean="0">
                <a:solidFill>
                  <a:srgbClr val="9900CC"/>
                </a:solidFill>
                <a:latin typeface="Harrington" pitchFamily="82" charset="0"/>
              </a:rPr>
            </a:br>
            <a:r>
              <a:rPr lang="it-IT" dirty="0" smtClean="0">
                <a:solidFill>
                  <a:srgbClr val="9900CC"/>
                </a:solidFill>
                <a:latin typeface="Harrington" pitchFamily="82" charset="0"/>
              </a:rPr>
              <a:t>Dopo gli recita uno slogan pubblicitario. </a:t>
            </a:r>
            <a:endParaRPr lang="it-IT" dirty="0">
              <a:solidFill>
                <a:srgbClr val="9900CC"/>
              </a:solidFill>
              <a:latin typeface="Harrington" pitchFamily="82" charset="0"/>
            </a:endParaRPr>
          </a:p>
        </p:txBody>
      </p:sp>
      <p:sp>
        <p:nvSpPr>
          <p:cNvPr id="3" name="Fumetto 2 2"/>
          <p:cNvSpPr/>
          <p:nvPr/>
        </p:nvSpPr>
        <p:spPr>
          <a:xfrm>
            <a:off x="0" y="2780928"/>
            <a:ext cx="4067944" cy="3672408"/>
          </a:xfrm>
          <a:prstGeom prst="wedgeRoundRectCallout">
            <a:avLst>
              <a:gd name="adj1" fmla="val 37637"/>
              <a:gd name="adj2" fmla="val -59732"/>
              <a:gd name="adj3" fmla="val 1666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rPr>
              <a:t>A casa ho trovato un volantino pubblicitario con uno slogan che va bene per quest’occasione. Mi è piaciuto molto per questo l’ho imparato a memoria, adesso ve lo recito. “I ragazzi tendono a essere magrissimi per emulare i modelli, altri invece mangiano una grande quantità di snack, diventando obesi; non farlo anche tu, vivrai meglio!”</a:t>
            </a:r>
            <a:endParaRPr lang="it-IT" dirty="0">
              <a:solidFill>
                <a:srgbClr val="00B0F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trips(down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grpId="1" nodeType="click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7" presetClass="exit" presetSubtype="0" fill="hold" grpId="1" nodeType="clickEffect">
                                  <p:stCondLst>
                                    <p:cond delay="0"/>
                                  </p:stCondLst>
                                  <p:childTnLst>
                                    <p:animEffect transition="out" filter="fade">
                                      <p:cBhvr>
                                        <p:cTn id="24" dur="1000"/>
                                        <p:tgtEl>
                                          <p:spTgt spid="3"/>
                                        </p:tgtEl>
                                      </p:cBhvr>
                                    </p:animEffect>
                                    <p:anim calcmode="lin" valueType="num">
                                      <p:cBhvr>
                                        <p:cTn id="25" dur="1000"/>
                                        <p:tgtEl>
                                          <p:spTgt spid="3"/>
                                        </p:tgtEl>
                                        <p:attrNameLst>
                                          <p:attrName>ppt_x</p:attrName>
                                        </p:attrNameLst>
                                      </p:cBhvr>
                                      <p:tavLst>
                                        <p:tav tm="0">
                                          <p:val>
                                            <p:strVal val="ppt_x"/>
                                          </p:val>
                                        </p:tav>
                                        <p:tav tm="100000">
                                          <p:val>
                                            <p:strVal val="ppt_x"/>
                                          </p:val>
                                        </p:tav>
                                      </p:tavLst>
                                    </p:anim>
                                    <p:anim calcmode="lin" valueType="num">
                                      <p:cBhvr>
                                        <p:cTn id="26" dur="1000"/>
                                        <p:tgtEl>
                                          <p:spTgt spid="3"/>
                                        </p:tgtEl>
                                        <p:attrNameLst>
                                          <p:attrName>ppt_y</p:attrName>
                                        </p:attrNameLst>
                                      </p:cBhvr>
                                      <p:tavLst>
                                        <p:tav tm="0">
                                          <p:val>
                                            <p:strVal val="ppt_y"/>
                                          </p:val>
                                        </p:tav>
                                        <p:tav tm="100000">
                                          <p:val>
                                            <p:strVal val="ppt_y-.1"/>
                                          </p:val>
                                        </p:tav>
                                      </p:tavLst>
                                    </p:anim>
                                    <p:set>
                                      <p:cBhvr>
                                        <p:cTn id="2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0"/>
            <a:ext cx="4572000" cy="646331"/>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a:effectLst>
            <a:softEdge rad="31750"/>
          </a:effectLst>
        </p:spPr>
        <p:txBody>
          <a:bodyPr>
            <a:spAutoFit/>
          </a:bodyPr>
          <a:lstStyle/>
          <a:p>
            <a:r>
              <a:rPr lang="it-IT" dirty="0" smtClean="0">
                <a:solidFill>
                  <a:srgbClr val="9900CC"/>
                </a:solidFill>
                <a:latin typeface="Harrington" pitchFamily="82" charset="0"/>
              </a:rPr>
              <a:t>Così chiede a Sara e Paolo se si trovano d’accordo con lei e i due rispondono di sì.</a:t>
            </a:r>
            <a:endParaRPr lang="it-IT" dirty="0">
              <a:solidFill>
                <a:srgbClr val="9900CC"/>
              </a:solidFill>
              <a:latin typeface="Harrington" pitchFamily="82" charset="0"/>
            </a:endParaRPr>
          </a:p>
        </p:txBody>
      </p:sp>
      <p:sp>
        <p:nvSpPr>
          <p:cNvPr id="3" name="Fumetto 2 2"/>
          <p:cNvSpPr/>
          <p:nvPr/>
        </p:nvSpPr>
        <p:spPr>
          <a:xfrm>
            <a:off x="2843808" y="3501008"/>
            <a:ext cx="2160240" cy="1512168"/>
          </a:xfrm>
          <a:prstGeom prst="wedgeRoundRectCallout">
            <a:avLst>
              <a:gd name="adj1" fmla="val 36888"/>
              <a:gd name="adj2" fmla="val -83569"/>
              <a:gd name="adj3" fmla="val 16667"/>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umetto 2 3"/>
          <p:cNvSpPr/>
          <p:nvPr/>
        </p:nvSpPr>
        <p:spPr>
          <a:xfrm>
            <a:off x="2843808" y="3501008"/>
            <a:ext cx="2160240" cy="1512168"/>
          </a:xfrm>
          <a:prstGeom prst="wedgeRoundRectCallout">
            <a:avLst>
              <a:gd name="adj1" fmla="val -34026"/>
              <a:gd name="adj2" fmla="val -83569"/>
              <a:gd name="adj3" fmla="val 16667"/>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FF00"/>
                </a:solidFill>
                <a:latin typeface="Harrington" pitchFamily="82" charset="0"/>
              </a:rPr>
              <a:t>Sì, e promettiamo di rispettarlo sempre!</a:t>
            </a:r>
            <a:r>
              <a:rPr lang="it-IT" dirty="0" smtClean="0"/>
              <a:t/>
            </a:r>
            <a:br>
              <a:rPr lang="it-IT" dirty="0" smtClean="0"/>
            </a:br>
            <a:endParaRPr lang="it-IT"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grpId="1" nodeType="clickEffect">
                                  <p:stCondLst>
                                    <p:cond delay="0"/>
                                  </p:stCondLst>
                                  <p:iterate type="lt">
                                    <p:tmPct val="5000"/>
                                  </p:iterate>
                                  <p:childTnLst>
                                    <p:anim calcmode="lin" valueType="num">
                                      <p:cBhvr>
                                        <p:cTn id="20" dur="1000"/>
                                        <p:tgtEl>
                                          <p:spTgt spid="2"/>
                                        </p:tgtEl>
                                        <p:attrNameLst>
                                          <p:attrName>ppt_w</p:attrName>
                                        </p:attrNameLst>
                                      </p:cBhvr>
                                      <p:tavLst>
                                        <p:tav tm="0">
                                          <p:val>
                                            <p:strVal val="ppt_w"/>
                                          </p:val>
                                        </p:tav>
                                        <p:tav tm="100000">
                                          <p:val>
                                            <p:fltVal val="0"/>
                                          </p:val>
                                        </p:tav>
                                      </p:tavLst>
                                    </p:anim>
                                    <p:anim calcmode="lin" valueType="num">
                                      <p:cBhvr>
                                        <p:cTn id="21" dur="1000"/>
                                        <p:tgtEl>
                                          <p:spTgt spid="2"/>
                                        </p:tgtEl>
                                        <p:attrNameLst>
                                          <p:attrName>ppt_h</p:attrName>
                                        </p:attrNameLst>
                                      </p:cBhvr>
                                      <p:tavLst>
                                        <p:tav tm="0">
                                          <p:val>
                                            <p:strVal val="ppt_h"/>
                                          </p:val>
                                        </p:tav>
                                        <p:tav tm="100000">
                                          <p:val>
                                            <p:fltVal val="0"/>
                                          </p:val>
                                        </p:tav>
                                      </p:tavLst>
                                    </p:anim>
                                    <p:anim calcmode="lin" valueType="num">
                                      <p:cBhvr>
                                        <p:cTn id="22" dur="1000"/>
                                        <p:tgtEl>
                                          <p:spTgt spid="2"/>
                                        </p:tgtEl>
                                        <p:attrNameLst>
                                          <p:attrName>style.rotation</p:attrName>
                                        </p:attrNameLst>
                                      </p:cBhvr>
                                      <p:tavLst>
                                        <p:tav tm="0">
                                          <p:val>
                                            <p:fltVal val="0"/>
                                          </p:val>
                                        </p:tav>
                                        <p:tav tm="100000">
                                          <p:val>
                                            <p:fltVal val="90"/>
                                          </p:val>
                                        </p:tav>
                                      </p:tavLst>
                                    </p:anim>
                                    <p:animEffect transition="out" filter="fade">
                                      <p:cBhvr>
                                        <p:cTn id="23" dur="1000"/>
                                        <p:tgtEl>
                                          <p:spTgt spid="2"/>
                                        </p:tgtEl>
                                      </p:cBhvr>
                                    </p:animEffect>
                                    <p:set>
                                      <p:cBhvr>
                                        <p:cTn id="24" dur="1" fill="hold">
                                          <p:stCondLst>
                                            <p:cond delay="9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xit" presetSubtype="32" fill="hold" grpId="2" nodeType="clickEffect">
                                  <p:stCondLst>
                                    <p:cond delay="0"/>
                                  </p:stCondLst>
                                  <p:iterate type="lt">
                                    <p:tmPct val="0"/>
                                  </p:iterate>
                                  <p:childTnLst>
                                    <p:anim calcmode="lin" valueType="num">
                                      <p:cBhvr>
                                        <p:cTn id="28" dur="500"/>
                                        <p:tgtEl>
                                          <p:spTgt spid="2"/>
                                        </p:tgtEl>
                                        <p:attrNameLst>
                                          <p:attrName>ppt_w</p:attrName>
                                        </p:attrNameLst>
                                      </p:cBhvr>
                                      <p:tavLst>
                                        <p:tav tm="0">
                                          <p:val>
                                            <p:strVal val="ppt_w"/>
                                          </p:val>
                                        </p:tav>
                                        <p:tav tm="100000">
                                          <p:val>
                                            <p:fltVal val="0"/>
                                          </p:val>
                                        </p:tav>
                                      </p:tavLst>
                                    </p:anim>
                                    <p:anim calcmode="lin" valueType="num">
                                      <p:cBhvr>
                                        <p:cTn id="29" dur="500"/>
                                        <p:tgtEl>
                                          <p:spTgt spid="2"/>
                                        </p:tgtEl>
                                        <p:attrNameLst>
                                          <p:attrName>ppt_h</p:attrName>
                                        </p:attrNameLst>
                                      </p:cBhvr>
                                      <p:tavLst>
                                        <p:tav tm="0">
                                          <p:val>
                                            <p:strVal val="ppt_h"/>
                                          </p:val>
                                        </p:tav>
                                        <p:tav tm="100000">
                                          <p:val>
                                            <p:fltVal val="0"/>
                                          </p:val>
                                        </p:tav>
                                      </p:tavLst>
                                    </p:anim>
                                    <p:set>
                                      <p:cBhvr>
                                        <p:cTn id="30" dur="1" fill="hold">
                                          <p:stCondLst>
                                            <p:cond delay="499"/>
                                          </p:stCondLst>
                                        </p:cTn>
                                        <p:tgtEl>
                                          <p:spTgt spid="2"/>
                                        </p:tgtEl>
                                        <p:attrNameLst>
                                          <p:attrName>style.visibility</p:attrName>
                                        </p:attrNameLst>
                                      </p:cBhvr>
                                      <p:to>
                                        <p:strVal val="hidden"/>
                                      </p:to>
                                    </p:set>
                                  </p:childTnLst>
                                </p:cTn>
                              </p:par>
                              <p:par>
                                <p:cTn id="31" presetID="23" presetClass="exit" presetSubtype="32" fill="hold" grpId="0" nodeType="withEffect">
                                  <p:stCondLst>
                                    <p:cond delay="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set>
                                      <p:cBhvr>
                                        <p:cTn id="3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1"/>
            <a:ext cx="5076056" cy="369332"/>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p:spPr>
        <p:txBody>
          <a:bodyPr wrap="square">
            <a:spAutoFit/>
          </a:bodyPr>
          <a:lstStyle/>
          <a:p>
            <a:r>
              <a:rPr lang="it-IT" dirty="0" smtClean="0">
                <a:solidFill>
                  <a:srgbClr val="9900CC"/>
                </a:solidFill>
                <a:latin typeface="Harrington" pitchFamily="82" charset="0"/>
              </a:rPr>
              <a:t>Maria si reca alla partita di pallavolo di Daniele.</a:t>
            </a:r>
            <a:endParaRPr lang="it-IT"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1" nodeType="clickEffect">
                                  <p:stCondLst>
                                    <p:cond delay="0"/>
                                  </p:stCondLst>
                                  <p:iterate type="lt">
                                    <p:tmPct val="0"/>
                                  </p:iterate>
                                  <p:childTnLst>
                                    <p:animEffect transition="out" filter="randombar(horizontal)">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0"/>
            <a:ext cx="4572000" cy="646331"/>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p:spPr>
        <p:txBody>
          <a:bodyPr>
            <a:spAutoFit/>
          </a:bodyPr>
          <a:lstStyle/>
          <a:p>
            <a:r>
              <a:rPr lang="it-IT" dirty="0" smtClean="0">
                <a:solidFill>
                  <a:srgbClr val="9900CC"/>
                </a:solidFill>
                <a:latin typeface="Harrington" pitchFamily="82" charset="0"/>
              </a:rPr>
              <a:t>Al termine della partita Daniele raggiunge Maria e iniziano a parlare.</a:t>
            </a:r>
            <a:endParaRPr lang="it-IT" dirty="0">
              <a:solidFill>
                <a:srgbClr val="9900CC"/>
              </a:solidFill>
              <a:latin typeface="Harrington" pitchFamily="82" charset="0"/>
            </a:endParaRPr>
          </a:p>
        </p:txBody>
      </p:sp>
      <p:sp>
        <p:nvSpPr>
          <p:cNvPr id="3" name="Fumetto 2 2"/>
          <p:cNvSpPr/>
          <p:nvPr/>
        </p:nvSpPr>
        <p:spPr>
          <a:xfrm>
            <a:off x="5076056" y="0"/>
            <a:ext cx="4067944" cy="836712"/>
          </a:xfrm>
          <a:prstGeom prst="wedgeRoundRectCallout">
            <a:avLst>
              <a:gd name="adj1" fmla="val 9527"/>
              <a:gd name="adj2" fmla="val 73854"/>
              <a:gd name="adj3" fmla="val 1666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rPr>
              <a:t>Vedo che ultimamente sei migliorato molto nello sport.</a:t>
            </a:r>
            <a:endParaRPr lang="it-IT" dirty="0">
              <a:solidFill>
                <a:srgbClr val="00B0F0"/>
              </a:solidFill>
            </a:endParaRPr>
          </a:p>
        </p:txBody>
      </p:sp>
      <p:sp>
        <p:nvSpPr>
          <p:cNvPr id="4" name="Fumetto 2 3"/>
          <p:cNvSpPr/>
          <p:nvPr/>
        </p:nvSpPr>
        <p:spPr>
          <a:xfrm>
            <a:off x="179512" y="836712"/>
            <a:ext cx="3672408" cy="936104"/>
          </a:xfrm>
          <a:prstGeom prst="wedgeRoundRectCallout">
            <a:avLst>
              <a:gd name="adj1" fmla="val -4665"/>
              <a:gd name="adj2" fmla="val 65037"/>
              <a:gd name="adj3" fmla="val 1666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C000"/>
                </a:solidFill>
                <a:latin typeface="Harrington" pitchFamily="82" charset="0"/>
              </a:rPr>
              <a:t>Sì, tutto merito del mio nuovissimo “Doping mania”.</a:t>
            </a:r>
            <a:endParaRPr lang="it-IT" dirty="0">
              <a:solidFill>
                <a:srgbClr val="FFC00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plus(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iterate type="lt">
                                    <p:tmPct val="0"/>
                                  </p:iterate>
                                  <p:childTnLst>
                                    <p:set>
                                      <p:cBhvr>
                                        <p:cTn id="18" dur="1" fill="hold">
                                          <p:stCondLst>
                                            <p:cond delay="0"/>
                                          </p:stCondLst>
                                        </p:cTn>
                                        <p:tgtEl>
                                          <p:spTgt spid="4"/>
                                        </p:tgtEl>
                                        <p:attrNameLst>
                                          <p:attrName>style.visibility</p:attrName>
                                        </p:attrNameLst>
                                      </p:cBhvr>
                                      <p:to>
                                        <p:strVal val="visible"/>
                                      </p:to>
                                    </p:set>
                                    <p:anim calcmode="lin" valueType="num">
                                      <p:cBhvr>
                                        <p:cTn id="19" dur="5000" fill="hold"/>
                                        <p:tgtEl>
                                          <p:spTgt spid="4"/>
                                        </p:tgtEl>
                                        <p:attrNameLst>
                                          <p:attrName>ppt_w</p:attrName>
                                        </p:attrNameLst>
                                      </p:cBhvr>
                                      <p:tavLst>
                                        <p:tav tm="0" fmla="#ppt_w*sin(2.5*pi*$)">
                                          <p:val>
                                            <p:fltVal val="0"/>
                                          </p:val>
                                        </p:tav>
                                        <p:tav tm="100000">
                                          <p:val>
                                            <p:fltVal val="1"/>
                                          </p:val>
                                        </p:tav>
                                      </p:tavLst>
                                    </p:anim>
                                    <p:anim calcmode="lin" valueType="num">
                                      <p:cBhvr>
                                        <p:cTn id="20"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grpId="1" nodeType="clickEffect">
                                  <p:stCondLst>
                                    <p:cond delay="0"/>
                                  </p:stCondLst>
                                  <p:childTnLst>
                                    <p:anim calcmode="lin" valueType="num">
                                      <p:cBhvr>
                                        <p:cTn id="24" dur="500"/>
                                        <p:tgtEl>
                                          <p:spTgt spid="2"/>
                                        </p:tgtEl>
                                        <p:attrNameLst>
                                          <p:attrName>ppt_w</p:attrName>
                                        </p:attrNameLst>
                                      </p:cBhvr>
                                      <p:tavLst>
                                        <p:tav tm="0">
                                          <p:val>
                                            <p:strVal val="ppt_w"/>
                                          </p:val>
                                        </p:tav>
                                        <p:tav tm="100000">
                                          <p:val>
                                            <p:fltVal val="0"/>
                                          </p:val>
                                        </p:tav>
                                      </p:tavLst>
                                    </p:anim>
                                    <p:anim calcmode="lin" valueType="num">
                                      <p:cBhvr>
                                        <p:cTn id="25" dur="500"/>
                                        <p:tgtEl>
                                          <p:spTgt spid="2"/>
                                        </p:tgtEl>
                                        <p:attrNameLst>
                                          <p:attrName>ppt_h</p:attrName>
                                        </p:attrNameLst>
                                      </p:cBhvr>
                                      <p:tavLst>
                                        <p:tav tm="0">
                                          <p:val>
                                            <p:strVal val="ppt_h"/>
                                          </p:val>
                                        </p:tav>
                                        <p:tav tm="100000">
                                          <p:val>
                                            <p:fltVal val="0"/>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9" presetClass="exit" presetSubtype="0" accel="100000" fill="hold" grpId="1" nodeType="clickEffect">
                                  <p:stCondLst>
                                    <p:cond delay="0"/>
                                  </p:stCondLst>
                                  <p:childTnLst>
                                    <p:anim calcmode="lin" valueType="num">
                                      <p:cBhvr>
                                        <p:cTn id="30" dur="500"/>
                                        <p:tgtEl>
                                          <p:spTgt spid="3"/>
                                        </p:tgtEl>
                                        <p:attrNameLst>
                                          <p:attrName>ppt_w</p:attrName>
                                        </p:attrNameLst>
                                      </p:cBhvr>
                                      <p:tavLst>
                                        <p:tav tm="0">
                                          <p:val>
                                            <p:strVal val="ppt_w"/>
                                          </p:val>
                                        </p:tav>
                                        <p:tav tm="100000">
                                          <p:val>
                                            <p:fltVal val="0"/>
                                          </p:val>
                                        </p:tav>
                                      </p:tavLst>
                                    </p:anim>
                                    <p:anim calcmode="lin" valueType="num">
                                      <p:cBhvr>
                                        <p:cTn id="31" dur="500"/>
                                        <p:tgtEl>
                                          <p:spTgt spid="3"/>
                                        </p:tgtEl>
                                        <p:attrNameLst>
                                          <p:attrName>ppt_h</p:attrName>
                                        </p:attrNameLst>
                                      </p:cBhvr>
                                      <p:tavLst>
                                        <p:tav tm="0">
                                          <p:val>
                                            <p:strVal val="ppt_h"/>
                                          </p:val>
                                        </p:tav>
                                        <p:tav tm="100000">
                                          <p:val>
                                            <p:fltVal val="0"/>
                                          </p:val>
                                        </p:tav>
                                      </p:tavLst>
                                    </p:anim>
                                    <p:anim calcmode="lin" valueType="num">
                                      <p:cBhvr>
                                        <p:cTn id="32" dur="500"/>
                                        <p:tgtEl>
                                          <p:spTgt spid="3"/>
                                        </p:tgtEl>
                                        <p:attrNameLst>
                                          <p:attrName>style.rotation</p:attrName>
                                        </p:attrNameLst>
                                      </p:cBhvr>
                                      <p:tavLst>
                                        <p:tav tm="0">
                                          <p:val>
                                            <p:fltVal val="0"/>
                                          </p:val>
                                        </p:tav>
                                        <p:tav tm="100000">
                                          <p:val>
                                            <p:fltVal val="360"/>
                                          </p:val>
                                        </p:tav>
                                      </p:tavLst>
                                    </p:anim>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7" presetClass="exit" presetSubtype="0" fill="hold" grpId="1" nodeType="clickEffect">
                                  <p:stCondLst>
                                    <p:cond delay="0"/>
                                  </p:stCondLst>
                                  <p:iterate type="lt">
                                    <p:tmPct val="50000"/>
                                  </p:iterate>
                                  <p:childTnLst>
                                    <p:anim calcmode="discrete" valueType="clr">
                                      <p:cBhvr override="childStyle">
                                        <p:cTn id="38" dur="80"/>
                                        <p:tgtEl>
                                          <p:spTgt spid="4"/>
                                        </p:tgtEl>
                                        <p:attrNameLst>
                                          <p:attrName>style.color</p:attrName>
                                        </p:attrNameLst>
                                      </p:cBhvr>
                                      <p:tavLst>
                                        <p:tav tm="0">
                                          <p:val>
                                            <p:clrVal>
                                              <a:schemeClr val="hlink"/>
                                            </p:clrVal>
                                          </p:val>
                                        </p:tav>
                                        <p:tav tm="50000">
                                          <p:val>
                                            <p:clrVal>
                                              <a:schemeClr val="accent2"/>
                                            </p:clrVal>
                                          </p:val>
                                        </p:tav>
                                      </p:tavLst>
                                    </p:anim>
                                    <p:anim calcmode="discrete" valueType="clr">
                                      <p:cBhvr>
                                        <p:cTn id="39" dur="80"/>
                                        <p:tgtEl>
                                          <p:spTgt spid="4"/>
                                        </p:tgtEl>
                                        <p:attrNameLst>
                                          <p:attrName>fillcolor</p:attrName>
                                        </p:attrNameLst>
                                      </p:cBhvr>
                                      <p:tavLst>
                                        <p:tav tm="0">
                                          <p:val>
                                            <p:clrVal>
                                              <a:schemeClr val="hlink"/>
                                            </p:clrVal>
                                          </p:val>
                                        </p:tav>
                                        <p:tav tm="50000">
                                          <p:val>
                                            <p:clrVal>
                                              <a:schemeClr val="accent2"/>
                                            </p:clrVal>
                                          </p:val>
                                        </p:tav>
                                      </p:tavLst>
                                    </p:anim>
                                    <p:set>
                                      <p:cBhvr>
                                        <p:cTn id="40" dur="80"/>
                                        <p:tgtEl>
                                          <p:spTgt spid="4"/>
                                        </p:tgtEl>
                                        <p:attrNameLst>
                                          <p:attrName>fill.type</p:attrName>
                                        </p:attrNameLst>
                                      </p:cBhvr>
                                      <p:to>
                                        <p:strVal val="solid"/>
                                      </p:to>
                                    </p:set>
                                    <p:set>
                                      <p:cBhvr>
                                        <p:cTn id="41" dur="1" fill="hold">
                                          <p:stCondLst>
                                            <p:cond delay="7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umetto 2 1"/>
          <p:cNvSpPr/>
          <p:nvPr/>
        </p:nvSpPr>
        <p:spPr>
          <a:xfrm>
            <a:off x="4644008" y="0"/>
            <a:ext cx="4499992" cy="881336"/>
          </a:xfrm>
          <a:prstGeom prst="wedgeRoundRectCallout">
            <a:avLst>
              <a:gd name="adj1" fmla="val -20569"/>
              <a:gd name="adj2" fmla="val 86008"/>
              <a:gd name="adj3" fmla="val 1666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latin typeface="Harrington" pitchFamily="82" charset="0"/>
              </a:rPr>
              <a:t>Ma lo sai che ti rovini assumendo queste sostanze?</a:t>
            </a:r>
            <a:r>
              <a:rPr lang="it-IT" dirty="0" smtClean="0"/>
              <a:t/>
            </a:r>
            <a:br>
              <a:rPr lang="it-IT" dirty="0" smtClean="0"/>
            </a:br>
            <a:endParaRPr lang="it-IT" dirty="0"/>
          </a:p>
        </p:txBody>
      </p:sp>
      <p:sp>
        <p:nvSpPr>
          <p:cNvPr id="3" name="Fumetto 2 2"/>
          <p:cNvSpPr/>
          <p:nvPr/>
        </p:nvSpPr>
        <p:spPr>
          <a:xfrm>
            <a:off x="0" y="0"/>
            <a:ext cx="4572000" cy="1988840"/>
          </a:xfrm>
          <a:prstGeom prst="wedgeRoundRectCallou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C000"/>
                </a:solidFill>
                <a:latin typeface="Harrington" pitchFamily="82" charset="0"/>
              </a:rPr>
              <a:t>Lo so, però c’è una spiegazione dietro la mia scelta, ora ti spiego. L’allenatore mi voleva mandare via dalla squadra, allora Francesco, un mio amico, mi ha proposto “Doping mania” ed io non sapendo più cosa fare ho accettato. Lo so che non dovevo, ma la pallavolo mi piace, capisci?</a:t>
            </a:r>
            <a:endParaRPr lang="it-IT" dirty="0">
              <a:solidFill>
                <a:srgbClr val="FFC00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2"/>
                                        </p:tgtEl>
                                        <p:attrNameLst>
                                          <p:attrName>ppt_x</p:attrName>
                                        </p:attrNameLst>
                                      </p:cBhvr>
                                      <p:tavLst>
                                        <p:tav tm="0">
                                          <p:val>
                                            <p:strVal val="ppt_x"/>
                                          </p:val>
                                        </p:tav>
                                        <p:tav tm="100000">
                                          <p:val>
                                            <p:strVal val="ppt_x-.2"/>
                                          </p:val>
                                        </p:tav>
                                      </p:tavLst>
                                    </p:anim>
                                    <p:anim calcmode="lin" valueType="num">
                                      <p:cBhvr>
                                        <p:cTn id="19" dur="1000"/>
                                        <p:tgtEl>
                                          <p:spTgt spid="2"/>
                                        </p:tgtEl>
                                        <p:attrNameLst>
                                          <p:attrName>ppt_y</p:attrName>
                                        </p:attrNameLst>
                                      </p:cBhvr>
                                      <p:tavLst>
                                        <p:tav tm="0">
                                          <p:val>
                                            <p:strVal val="ppt_y"/>
                                          </p:val>
                                        </p:tav>
                                        <p:tav tm="100000">
                                          <p:val>
                                            <p:strVal val="ppt_y"/>
                                          </p:val>
                                        </p:tav>
                                      </p:tavLst>
                                    </p:anim>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7" presetClass="exit" presetSubtype="0" fill="hold" grpId="1" nodeType="clickEffect">
                                  <p:stCondLst>
                                    <p:cond delay="0"/>
                                  </p:stCondLst>
                                  <p:iterate type="lt">
                                    <p:tmPct val="50000"/>
                                  </p:iterate>
                                  <p:childTnLst>
                                    <p:anim calcmode="discrete" valueType="clr">
                                      <p:cBhvr override="childStyle">
                                        <p:cTn id="25" dur="80"/>
                                        <p:tgtEl>
                                          <p:spTgt spid="3"/>
                                        </p:tgtEl>
                                        <p:attrNameLst>
                                          <p:attrName>style.color</p:attrName>
                                        </p:attrNameLst>
                                      </p:cBhvr>
                                      <p:tavLst>
                                        <p:tav tm="0">
                                          <p:val>
                                            <p:clrVal>
                                              <a:schemeClr val="hlink"/>
                                            </p:clrVal>
                                          </p:val>
                                        </p:tav>
                                        <p:tav tm="50000">
                                          <p:val>
                                            <p:clrVal>
                                              <a:schemeClr val="accent2"/>
                                            </p:clrVal>
                                          </p:val>
                                        </p:tav>
                                      </p:tavLst>
                                    </p:anim>
                                    <p:anim calcmode="discrete" valueType="clr">
                                      <p:cBhvr>
                                        <p:cTn id="26" dur="80"/>
                                        <p:tgtEl>
                                          <p:spTgt spid="3"/>
                                        </p:tgtEl>
                                        <p:attrNameLst>
                                          <p:attrName>fillcolor</p:attrName>
                                        </p:attrNameLst>
                                      </p:cBhvr>
                                      <p:tavLst>
                                        <p:tav tm="0">
                                          <p:val>
                                            <p:clrVal>
                                              <a:schemeClr val="hlink"/>
                                            </p:clrVal>
                                          </p:val>
                                        </p:tav>
                                        <p:tav tm="50000">
                                          <p:val>
                                            <p:clrVal>
                                              <a:schemeClr val="accent2"/>
                                            </p:clrVal>
                                          </p:val>
                                        </p:tav>
                                      </p:tavLst>
                                    </p:anim>
                                    <p:set>
                                      <p:cBhvr>
                                        <p:cTn id="27" dur="80"/>
                                        <p:tgtEl>
                                          <p:spTgt spid="3"/>
                                        </p:tgtEl>
                                        <p:attrNameLst>
                                          <p:attrName>fill.type</p:attrName>
                                        </p:attrNameLst>
                                      </p:cBhvr>
                                      <p:to>
                                        <p:strVal val="solid"/>
                                      </p:to>
                                    </p:set>
                                    <p:set>
                                      <p:cBhvr>
                                        <p:cTn id="28" dur="1" fill="hold">
                                          <p:stCondLst>
                                            <p:cond delay="7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0"/>
            <a:ext cx="4642618" cy="369332"/>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p:spPr>
        <p:txBody>
          <a:bodyPr wrap="none">
            <a:spAutoFit/>
          </a:bodyPr>
          <a:lstStyle/>
          <a:p>
            <a:r>
              <a:rPr lang="it-IT" dirty="0" smtClean="0">
                <a:solidFill>
                  <a:srgbClr val="9900CC"/>
                </a:solidFill>
                <a:latin typeface="Harrington" pitchFamily="82" charset="0"/>
              </a:rPr>
              <a:t>Così Maria da un consiglio anche a Daniele. </a:t>
            </a:r>
            <a:endParaRPr lang="it-IT" dirty="0">
              <a:solidFill>
                <a:srgbClr val="9900CC"/>
              </a:solidFill>
              <a:latin typeface="Harrington" pitchFamily="82" charset="0"/>
            </a:endParaRPr>
          </a:p>
        </p:txBody>
      </p:sp>
      <p:sp>
        <p:nvSpPr>
          <p:cNvPr id="3" name="Fumetto 2 2"/>
          <p:cNvSpPr/>
          <p:nvPr/>
        </p:nvSpPr>
        <p:spPr>
          <a:xfrm>
            <a:off x="179512" y="1916832"/>
            <a:ext cx="3096344" cy="4536504"/>
          </a:xfrm>
          <a:prstGeom prst="wedgeRoundRectCallout">
            <a:avLst>
              <a:gd name="adj1" fmla="val 33545"/>
              <a:gd name="adj2" fmla="val -56607"/>
              <a:gd name="adj3" fmla="val 1666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latin typeface="Harrington" pitchFamily="82" charset="0"/>
              </a:rPr>
              <a:t>conosco uno slogan che fa al caso nostro: “Molti sportivi usano della sostanza per migliorare la propria prestazione fisica, danneggiando il proprio organismo. Non farlo anche tu, vivrai meglio! Ora hai capito?</a:t>
            </a:r>
            <a:r>
              <a:rPr lang="it-IT" dirty="0" smtClean="0"/>
              <a:t/>
            </a:r>
            <a:br>
              <a:rPr lang="it-IT" dirty="0" smtClean="0"/>
            </a:br>
            <a:endParaRPr lang="it-IT"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0" fill="hold"/>
                                        <p:tgtEl>
                                          <p:spTgt spid="3"/>
                                        </p:tgtEl>
                                        <p:attrNameLst>
                                          <p:attrName>ppt_w</p:attrName>
                                        </p:attrNameLst>
                                      </p:cBhvr>
                                      <p:tavLst>
                                        <p:tav tm="0" fmla="#ppt_w*sin(2.5*pi*$)">
                                          <p:val>
                                            <p:fltVal val="0"/>
                                          </p:val>
                                        </p:tav>
                                        <p:tav tm="100000">
                                          <p:val>
                                            <p:fltVal val="1"/>
                                          </p:val>
                                        </p:tav>
                                      </p:tavLst>
                                    </p:anim>
                                    <p:anim calcmode="lin" valueType="num">
                                      <p:cBhvr>
                                        <p:cTn id="15" dur="5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9" presetClass="exit" presetSubtype="0" accel="100000" fill="hold" grpId="1" nodeType="clickEffect">
                                  <p:stCondLst>
                                    <p:cond delay="0"/>
                                  </p:stCondLst>
                                  <p:childTnLst>
                                    <p:anim calcmode="lin" valueType="num">
                                      <p:cBhvr>
                                        <p:cTn id="19" dur="500"/>
                                        <p:tgtEl>
                                          <p:spTgt spid="2"/>
                                        </p:tgtEl>
                                        <p:attrNameLst>
                                          <p:attrName>ppt_w</p:attrName>
                                        </p:attrNameLst>
                                      </p:cBhvr>
                                      <p:tavLst>
                                        <p:tav tm="0">
                                          <p:val>
                                            <p:strVal val="ppt_w"/>
                                          </p:val>
                                        </p:tav>
                                        <p:tav tm="100000">
                                          <p:val>
                                            <p:fltVal val="0"/>
                                          </p:val>
                                        </p:tav>
                                      </p:tavLst>
                                    </p:anim>
                                    <p:anim calcmode="lin" valueType="num">
                                      <p:cBhvr>
                                        <p:cTn id="20" dur="500"/>
                                        <p:tgtEl>
                                          <p:spTgt spid="2"/>
                                        </p:tgtEl>
                                        <p:attrNameLst>
                                          <p:attrName>ppt_h</p:attrName>
                                        </p:attrNameLst>
                                      </p:cBhvr>
                                      <p:tavLst>
                                        <p:tav tm="0">
                                          <p:val>
                                            <p:strVal val="ppt_h"/>
                                          </p:val>
                                        </p:tav>
                                        <p:tav tm="100000">
                                          <p:val>
                                            <p:fltVal val="0"/>
                                          </p:val>
                                        </p:tav>
                                      </p:tavLst>
                                    </p:anim>
                                    <p:anim calcmode="lin" valueType="num">
                                      <p:cBhvr>
                                        <p:cTn id="21" dur="500"/>
                                        <p:tgtEl>
                                          <p:spTgt spid="2"/>
                                        </p:tgtEl>
                                        <p:attrNameLst>
                                          <p:attrName>style.rotation</p:attrName>
                                        </p:attrNameLst>
                                      </p:cBhvr>
                                      <p:tavLst>
                                        <p:tav tm="0">
                                          <p:val>
                                            <p:fltVal val="0"/>
                                          </p:val>
                                        </p:tav>
                                        <p:tav tm="100000">
                                          <p:val>
                                            <p:fltVal val="360"/>
                                          </p:val>
                                        </p:tav>
                                      </p:tavLst>
                                    </p:anim>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2000"/>
                                        <p:tgtEl>
                                          <p:spTgt spid="3"/>
                                        </p:tgtEl>
                                      </p:cBhvr>
                                    </p:animEffect>
                                    <p:set>
                                      <p:cBhvr>
                                        <p:cTn id="28"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Fumetto 1 2"/>
          <p:cNvSpPr/>
          <p:nvPr/>
        </p:nvSpPr>
        <p:spPr>
          <a:xfrm>
            <a:off x="0" y="0"/>
            <a:ext cx="3419872" cy="1484784"/>
          </a:xfrm>
          <a:prstGeom prst="wedgeRectCallout">
            <a:avLst>
              <a:gd name="adj1" fmla="val 58686"/>
              <a:gd name="adj2" fmla="val 30996"/>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C000"/>
                </a:solidFill>
                <a:latin typeface="Harrington" pitchFamily="82" charset="0"/>
              </a:rPr>
              <a:t>Sì, smetterò di usare queste sostanze dannose per il mio organismo!</a:t>
            </a:r>
            <a:r>
              <a:rPr lang="it-IT" dirty="0" smtClean="0"/>
              <a:t/>
            </a:r>
            <a:br>
              <a:rPr lang="it-IT" dirty="0" smtClean="0"/>
            </a:br>
            <a:endParaRPr lang="it-IT"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xit" presetSubtype="0" accel="100000" fill="hold" grpId="1"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 calcmode="lin" valueType="num">
                                      <p:cBhvr>
                                        <p:cTn id="15" dur="500"/>
                                        <p:tgtEl>
                                          <p:spTgt spid="3"/>
                                        </p:tgtEl>
                                        <p:attrNameLst>
                                          <p:attrName>style.rotation</p:attrName>
                                        </p:attrNameLst>
                                      </p:cBhvr>
                                      <p:tavLst>
                                        <p:tav tm="0">
                                          <p:val>
                                            <p:fltVal val="0"/>
                                          </p:val>
                                        </p:tav>
                                        <p:tav tm="100000">
                                          <p:val>
                                            <p:fltVal val="36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0"/>
            <a:ext cx="9144000" cy="646331"/>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p:spPr>
        <p:txBody>
          <a:bodyPr wrap="square">
            <a:spAutoFit/>
          </a:bodyPr>
          <a:lstStyle/>
          <a:p>
            <a:r>
              <a:rPr lang="it-IT" dirty="0" smtClean="0">
                <a:solidFill>
                  <a:srgbClr val="9900CC"/>
                </a:solidFill>
                <a:latin typeface="Harrington" pitchFamily="82" charset="0"/>
              </a:rPr>
              <a:t>Più tardi Sara e Paolo raggiungono Daniele e Maria alla partita di pallavolo e i tre si congratulano e ringraziano Maria per averli aiutati.</a:t>
            </a:r>
            <a:endParaRPr lang="it-IT" dirty="0">
              <a:solidFill>
                <a:srgbClr val="9900CC"/>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1" nodeType="clickEffect">
                                  <p:stCondLst>
                                    <p:cond delay="0"/>
                                  </p:stCondLst>
                                  <p:iterate type="lt">
                                    <p:tmPct val="0"/>
                                  </p:iterate>
                                  <p:childTnLst>
                                    <p:animEffect transition="out" filter="randombar(horizontal)">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riangolo isoscele 5"/>
          <p:cNvSpPr/>
          <p:nvPr/>
        </p:nvSpPr>
        <p:spPr>
          <a:xfrm rot="10800000">
            <a:off x="4427984" y="620688"/>
            <a:ext cx="432048" cy="504056"/>
          </a:xfrm>
          <a:prstGeom prst="triangle">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isoscele 7"/>
          <p:cNvSpPr/>
          <p:nvPr/>
        </p:nvSpPr>
        <p:spPr>
          <a:xfrm rot="8771689">
            <a:off x="5653898" y="393745"/>
            <a:ext cx="504056" cy="936104"/>
          </a:xfrm>
          <a:prstGeom prst="triangle">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umetto 2 3"/>
          <p:cNvSpPr/>
          <p:nvPr/>
        </p:nvSpPr>
        <p:spPr>
          <a:xfrm>
            <a:off x="2267744" y="0"/>
            <a:ext cx="3888432" cy="764704"/>
          </a:xfrm>
          <a:prstGeom prst="wedgeRoundRectCallout">
            <a:avLst>
              <a:gd name="adj1" fmla="val -38974"/>
              <a:gd name="adj2" fmla="val 82066"/>
              <a:gd name="adj3" fmla="val 16667"/>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9900CC"/>
                </a:solidFill>
                <a:latin typeface="Harrington" pitchFamily="82" charset="0"/>
              </a:rPr>
              <a:t>Grazie Maria sei riuscita a risolvere i nostri problemi!</a:t>
            </a:r>
            <a:r>
              <a:rPr lang="it-IT" dirty="0" smtClean="0"/>
              <a:t/>
            </a:r>
            <a:br>
              <a:rPr lang="it-IT" dirty="0" smtClean="0"/>
            </a:br>
            <a:endParaRPr lang="it-IT"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3"/>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7" presetClass="exit" presetSubtype="4" fill="hold" grpId="1" nodeType="clickEffect">
                                  <p:stCondLst>
                                    <p:cond delay="0"/>
                                  </p:stCondLst>
                                  <p:childTnLst>
                                    <p:anim calcmode="lin" valueType="num">
                                      <p:cBhvr additive="base">
                                        <p:cTn id="23" dur="5000"/>
                                        <p:tgtEl>
                                          <p:spTgt spid="4"/>
                                        </p:tgtEl>
                                        <p:attrNameLst>
                                          <p:attrName>ppt_x</p:attrName>
                                        </p:attrNameLst>
                                      </p:cBhvr>
                                      <p:tavLst>
                                        <p:tav tm="0">
                                          <p:val>
                                            <p:strVal val="ppt_x"/>
                                          </p:val>
                                        </p:tav>
                                        <p:tav tm="100000">
                                          <p:val>
                                            <p:strVal val="ppt_x"/>
                                          </p:val>
                                        </p:tav>
                                      </p:tavLst>
                                    </p:anim>
                                    <p:anim calcmode="lin" valueType="num">
                                      <p:cBhvr additive="base">
                                        <p:cTn id="24" dur="5000"/>
                                        <p:tgtEl>
                                          <p:spTgt spid="4"/>
                                        </p:tgtEl>
                                        <p:attrNameLst>
                                          <p:attrName>ppt_y</p:attrName>
                                        </p:attrNameLst>
                                      </p:cBhvr>
                                      <p:tavLst>
                                        <p:tav tm="0">
                                          <p:val>
                                            <p:strVal val="ppt_y"/>
                                          </p:val>
                                        </p:tav>
                                        <p:tav tm="100000">
                                          <p:val>
                                            <p:strVal val="1+ppt_h/2"/>
                                          </p:val>
                                        </p:tav>
                                      </p:tavLst>
                                    </p:anim>
                                    <p:set>
                                      <p:cBhvr>
                                        <p:cTn id="25" dur="1" fill="hold">
                                          <p:stCondLst>
                                            <p:cond delay="4999"/>
                                          </p:stCondLst>
                                        </p:cTn>
                                        <p:tgtEl>
                                          <p:spTgt spid="4"/>
                                        </p:tgtEl>
                                        <p:attrNameLst>
                                          <p:attrName>style.visibility</p:attrName>
                                        </p:attrNameLst>
                                      </p:cBhvr>
                                      <p:to>
                                        <p:strVal val="hidden"/>
                                      </p:to>
                                    </p:set>
                                  </p:childTnLst>
                                </p:cTn>
                              </p:par>
                              <p:par>
                                <p:cTn id="26" presetID="7" presetClass="exit" presetSubtype="4" fill="hold" grpId="1" nodeType="withEffect">
                                  <p:stCondLst>
                                    <p:cond delay="0"/>
                                  </p:stCondLst>
                                  <p:childTnLst>
                                    <p:anim calcmode="lin" valueType="num">
                                      <p:cBhvr additive="base">
                                        <p:cTn id="27" dur="5000"/>
                                        <p:tgtEl>
                                          <p:spTgt spid="6"/>
                                        </p:tgtEl>
                                        <p:attrNameLst>
                                          <p:attrName>ppt_x</p:attrName>
                                        </p:attrNameLst>
                                      </p:cBhvr>
                                      <p:tavLst>
                                        <p:tav tm="0">
                                          <p:val>
                                            <p:strVal val="ppt_x"/>
                                          </p:val>
                                        </p:tav>
                                        <p:tav tm="100000">
                                          <p:val>
                                            <p:strVal val="ppt_x"/>
                                          </p:val>
                                        </p:tav>
                                      </p:tavLst>
                                    </p:anim>
                                    <p:anim calcmode="lin" valueType="num">
                                      <p:cBhvr additive="base">
                                        <p:cTn id="28" dur="5000"/>
                                        <p:tgtEl>
                                          <p:spTgt spid="6"/>
                                        </p:tgtEl>
                                        <p:attrNameLst>
                                          <p:attrName>ppt_y</p:attrName>
                                        </p:attrNameLst>
                                      </p:cBhvr>
                                      <p:tavLst>
                                        <p:tav tm="0">
                                          <p:val>
                                            <p:strVal val="ppt_y"/>
                                          </p:val>
                                        </p:tav>
                                        <p:tav tm="100000">
                                          <p:val>
                                            <p:strVal val="1+ppt_h/2"/>
                                          </p:val>
                                        </p:tav>
                                      </p:tavLst>
                                    </p:anim>
                                    <p:set>
                                      <p:cBhvr>
                                        <p:cTn id="29" dur="1" fill="hold">
                                          <p:stCondLst>
                                            <p:cond delay="4999"/>
                                          </p:stCondLst>
                                        </p:cTn>
                                        <p:tgtEl>
                                          <p:spTgt spid="6"/>
                                        </p:tgtEl>
                                        <p:attrNameLst>
                                          <p:attrName>style.visibility</p:attrName>
                                        </p:attrNameLst>
                                      </p:cBhvr>
                                      <p:to>
                                        <p:strVal val="hidden"/>
                                      </p:to>
                                    </p:set>
                                  </p:childTnLst>
                                </p:cTn>
                              </p:par>
                              <p:par>
                                <p:cTn id="30" presetID="7" presetClass="exit" presetSubtype="4" fill="hold" grpId="1" nodeType="withEffect">
                                  <p:stCondLst>
                                    <p:cond delay="0"/>
                                  </p:stCondLst>
                                  <p:childTnLst>
                                    <p:anim calcmode="lin" valueType="num">
                                      <p:cBhvr additive="base">
                                        <p:cTn id="31" dur="5000"/>
                                        <p:tgtEl>
                                          <p:spTgt spid="8"/>
                                        </p:tgtEl>
                                        <p:attrNameLst>
                                          <p:attrName>ppt_x</p:attrName>
                                        </p:attrNameLst>
                                      </p:cBhvr>
                                      <p:tavLst>
                                        <p:tav tm="0">
                                          <p:val>
                                            <p:strVal val="ppt_x"/>
                                          </p:val>
                                        </p:tav>
                                        <p:tav tm="100000">
                                          <p:val>
                                            <p:strVal val="ppt_x"/>
                                          </p:val>
                                        </p:tav>
                                      </p:tavLst>
                                    </p:anim>
                                    <p:anim calcmode="lin" valueType="num">
                                      <p:cBhvr additive="base">
                                        <p:cTn id="32" dur="5000"/>
                                        <p:tgtEl>
                                          <p:spTgt spid="8"/>
                                        </p:tgtEl>
                                        <p:attrNameLst>
                                          <p:attrName>ppt_y</p:attrName>
                                        </p:attrNameLst>
                                      </p:cBhvr>
                                      <p:tavLst>
                                        <p:tav tm="0">
                                          <p:val>
                                            <p:strVal val="ppt_y"/>
                                          </p:val>
                                        </p:tav>
                                        <p:tav tm="100000">
                                          <p:val>
                                            <p:strVal val="1+ppt_h/2"/>
                                          </p:val>
                                        </p:tav>
                                      </p:tavLst>
                                    </p:anim>
                                    <p:set>
                                      <p:cBhvr>
                                        <p:cTn id="33" dur="1" fill="hold">
                                          <p:stCondLst>
                                            <p:cond delay="4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0"/>
            <a:ext cx="3347864" cy="1200329"/>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p:spPr>
        <p:txBody>
          <a:bodyPr wrap="square">
            <a:spAutoFit/>
          </a:bodyPr>
          <a:lstStyle/>
          <a:p>
            <a:r>
              <a:rPr lang="it-IT" dirty="0" smtClean="0">
                <a:solidFill>
                  <a:srgbClr val="9900CC"/>
                </a:solidFill>
                <a:latin typeface="Harrington" pitchFamily="82" charset="0"/>
              </a:rPr>
              <a:t>Con un tono scherzoso i tre amici propongono una sfida a Maria.</a:t>
            </a:r>
            <a:r>
              <a:rPr lang="it-IT" dirty="0" smtClean="0">
                <a:solidFill>
                  <a:srgbClr val="9900CC"/>
                </a:solidFill>
              </a:rPr>
              <a:t/>
            </a:r>
            <a:br>
              <a:rPr lang="it-IT" dirty="0" smtClean="0">
                <a:solidFill>
                  <a:srgbClr val="9900CC"/>
                </a:solidFill>
              </a:rPr>
            </a:br>
            <a:endParaRPr lang="it-IT" dirty="0">
              <a:solidFill>
                <a:srgbClr val="9900CC"/>
              </a:solidFill>
            </a:endParaRPr>
          </a:p>
        </p:txBody>
      </p:sp>
      <p:sp>
        <p:nvSpPr>
          <p:cNvPr id="3" name="Fumetto 2 2"/>
          <p:cNvSpPr/>
          <p:nvPr/>
        </p:nvSpPr>
        <p:spPr>
          <a:xfrm>
            <a:off x="899592" y="2132856"/>
            <a:ext cx="2448272" cy="1656184"/>
          </a:xfrm>
          <a:prstGeom prst="wedgeRoundRectCallout">
            <a:avLst>
              <a:gd name="adj1" fmla="val 32696"/>
              <a:gd name="adj2" fmla="val -72884"/>
              <a:gd name="adj3" fmla="val 1666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00"/>
                </a:solidFill>
                <a:latin typeface="Harrington" pitchFamily="82" charset="0"/>
              </a:rPr>
              <a:t>Ma tu sei sicura di seguire una dieta corretta?</a:t>
            </a:r>
            <a:br>
              <a:rPr lang="it-IT" dirty="0" smtClean="0">
                <a:solidFill>
                  <a:srgbClr val="FF0000"/>
                </a:solidFill>
                <a:latin typeface="Harrington" pitchFamily="82" charset="0"/>
              </a:rPr>
            </a:br>
            <a:endParaRPr lang="it-IT" dirty="0">
              <a:solidFill>
                <a:srgbClr val="FF000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1" nodeType="clickEffect">
                                  <p:stCondLst>
                                    <p:cond delay="0"/>
                                  </p:stCondLst>
                                  <p:iterate type="lt">
                                    <p:tmPct val="5000"/>
                                  </p:iterate>
                                  <p:childTnLst>
                                    <p:anim calcmode="lin" valueType="num">
                                      <p:cBhvr>
                                        <p:cTn id="22" dur="1000"/>
                                        <p:tgtEl>
                                          <p:spTgt spid="2"/>
                                        </p:tgtEl>
                                        <p:attrNameLst>
                                          <p:attrName>ppt_w</p:attrName>
                                        </p:attrNameLst>
                                      </p:cBhvr>
                                      <p:tavLst>
                                        <p:tav tm="0">
                                          <p:val>
                                            <p:strVal val="ppt_w"/>
                                          </p:val>
                                        </p:tav>
                                        <p:tav tm="100000">
                                          <p:val>
                                            <p:fltVal val="0"/>
                                          </p:val>
                                        </p:tav>
                                      </p:tavLst>
                                    </p:anim>
                                    <p:anim calcmode="lin" valueType="num">
                                      <p:cBhvr>
                                        <p:cTn id="23" dur="1000"/>
                                        <p:tgtEl>
                                          <p:spTgt spid="2"/>
                                        </p:tgtEl>
                                        <p:attrNameLst>
                                          <p:attrName>ppt_h</p:attrName>
                                        </p:attrNameLst>
                                      </p:cBhvr>
                                      <p:tavLst>
                                        <p:tav tm="0">
                                          <p:val>
                                            <p:strVal val="ppt_h"/>
                                          </p:val>
                                        </p:tav>
                                        <p:tav tm="100000">
                                          <p:val>
                                            <p:fltVal val="0"/>
                                          </p:val>
                                        </p:tav>
                                      </p:tavLst>
                                    </p:anim>
                                    <p:anim calcmode="lin" valueType="num">
                                      <p:cBhvr>
                                        <p:cTn id="24" dur="1000"/>
                                        <p:tgtEl>
                                          <p:spTgt spid="2"/>
                                        </p:tgtEl>
                                        <p:attrNameLst>
                                          <p:attrName>style.rotation</p:attrName>
                                        </p:attrNameLst>
                                      </p:cBhvr>
                                      <p:tavLst>
                                        <p:tav tm="0">
                                          <p:val>
                                            <p:fltVal val="0"/>
                                          </p:val>
                                        </p:tav>
                                        <p:tav tm="100000">
                                          <p:val>
                                            <p:fltVal val="90"/>
                                          </p:val>
                                        </p:tav>
                                      </p:tavLst>
                                    </p:anim>
                                    <p:animEffect transition="out" filter="fade">
                                      <p:cBhvr>
                                        <p:cTn id="25" dur="1000"/>
                                        <p:tgtEl>
                                          <p:spTgt spid="2"/>
                                        </p:tgtEl>
                                      </p:cBhvr>
                                    </p:animEffect>
                                    <p:set>
                                      <p:cBhvr>
                                        <p:cTn id="26" dur="1" fill="hold">
                                          <p:stCondLst>
                                            <p:cond delay="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iterate type="lt">
                                    <p:tmPct val="0"/>
                                  </p:iterate>
                                  <p:childTnLst>
                                    <p:animEffect transition="out" filter="fade">
                                      <p:cBhvr>
                                        <p:cTn id="30" dur="2000"/>
                                        <p:tgtEl>
                                          <p:spTgt spid="3"/>
                                        </p:tgtEl>
                                      </p:cBhvr>
                                    </p:animEffect>
                                    <p:set>
                                      <p:cBhvr>
                                        <p:cTn id="31"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umetto 2 1"/>
          <p:cNvSpPr/>
          <p:nvPr/>
        </p:nvSpPr>
        <p:spPr>
          <a:xfrm>
            <a:off x="1331640" y="2564904"/>
            <a:ext cx="1944216" cy="1224136"/>
          </a:xfrm>
          <a:prstGeom prst="wedgeRoundRectCallout">
            <a:avLst>
              <a:gd name="adj1" fmla="val 37193"/>
              <a:gd name="adj2" fmla="val -76224"/>
              <a:gd name="adj3" fmla="val 1666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latin typeface="Harrington" pitchFamily="82" charset="0"/>
              </a:rPr>
              <a:t>Certo …</a:t>
            </a:r>
            <a:endParaRPr lang="it-IT" dirty="0">
              <a:solidFill>
                <a:srgbClr val="00B0F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6" presetClass="exit" presetSubtype="0" fill="hold" grpId="1" nodeType="clickEffect">
                                  <p:stCondLst>
                                    <p:cond delay="0"/>
                                  </p:stCondLst>
                                  <p:iterate type="lt">
                                    <p:tmPct val="10000"/>
                                  </p:iterate>
                                  <p:childTnLst>
                                    <p:anim from="(ppt_w)" to="(-ppt_w*2)" calcmode="lin" valueType="num">
                                      <p:cBhvr rctx="PPT">
                                        <p:cTn id="18" dur="500" autoRev="1">
                                          <p:stCondLst>
                                            <p:cond delay="0"/>
                                          </p:stCondLst>
                                        </p:cTn>
                                        <p:tgtEl>
                                          <p:spTgt spid="2"/>
                                        </p:tgtEl>
                                        <p:attrNameLst>
                                          <p:attrName>ppt_w</p:attrName>
                                        </p:attrNameLst>
                                      </p:cBhvr>
                                    </p:anim>
                                    <p:anim by="(ppt_w*0.50)" calcmode="lin" valueType="num">
                                      <p:cBhvr>
                                        <p:cTn id="19" dur="500" decel="50000" autoRev="1">
                                          <p:stCondLst>
                                            <p:cond delay="0"/>
                                          </p:stCondLst>
                                        </p:cTn>
                                        <p:tgtEl>
                                          <p:spTgt spid="2"/>
                                        </p:tgtEl>
                                        <p:attrNameLst>
                                          <p:attrName>ppt_x</p:attrName>
                                        </p:attrNameLst>
                                      </p:cBhvr>
                                    </p:anim>
                                    <p:anim from="(ppt_y)" to="(1+ppt_h/2)" calcmode="lin" valueType="num">
                                      <p:cBhvr>
                                        <p:cTn id="20" dur="1000">
                                          <p:stCondLst>
                                            <p:cond delay="0"/>
                                          </p:stCondLst>
                                        </p:cTn>
                                        <p:tgtEl>
                                          <p:spTgt spid="2"/>
                                        </p:tgtEl>
                                        <p:attrNameLst>
                                          <p:attrName>ppt_y</p:attrName>
                                        </p:attrNameLst>
                                      </p:cBhvr>
                                    </p:anim>
                                    <p:animRot by="21600000">
                                      <p:cBhvr>
                                        <p:cTn id="21" dur="1000">
                                          <p:stCondLst>
                                            <p:cond delay="0"/>
                                          </p:stCondLst>
                                        </p:cTn>
                                        <p:tgtEl>
                                          <p:spTgt spid="2"/>
                                        </p:tgtEl>
                                        <p:attrNameLst>
                                          <p:attrName>r</p:attrName>
                                        </p:attrNameLst>
                                      </p:cBhvr>
                                    </p:animRot>
                                    <p:set>
                                      <p:cBhvr>
                                        <p:cTn id="2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28596" y="2928934"/>
            <a:ext cx="8229600" cy="1143000"/>
          </a:xfrm>
        </p:spPr>
        <p:txBody>
          <a:bodyPr>
            <a:noAutofit/>
          </a:bodyPr>
          <a:lstStyle/>
          <a:p>
            <a:r>
              <a:rPr lang="it-IT" sz="9600" dirty="0" smtClean="0">
                <a:solidFill>
                  <a:schemeClr val="bg1"/>
                </a:solidFill>
                <a:latin typeface="Harrington" pitchFamily="82" charset="0"/>
              </a:rPr>
              <a:t>Personaggi</a:t>
            </a:r>
            <a:endParaRPr lang="it-IT" sz="9600" dirty="0">
              <a:solidFill>
                <a:schemeClr val="bg1"/>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xit" presetSubtype="0" fill="hold" grpId="1" nodeType="clickEffect">
                                  <p:stCondLst>
                                    <p:cond delay="0"/>
                                  </p:stCondLst>
                                  <p:childTnLst>
                                    <p:anim calcmode="lin" valueType="num">
                                      <p:cBhvr>
                                        <p:cTn id="11" dur="1000"/>
                                        <p:tgtEl>
                                          <p:spTgt spid="2"/>
                                        </p:tgtEl>
                                        <p:attrNameLst>
                                          <p:attrName>ppt_w</p:attrName>
                                        </p:attrNameLst>
                                      </p:cBhvr>
                                      <p:tavLst>
                                        <p:tav tm="0">
                                          <p:val>
                                            <p:strVal val="ppt_w"/>
                                          </p:val>
                                        </p:tav>
                                        <p:tav tm="100000">
                                          <p:val>
                                            <p:fltVal val="0"/>
                                          </p:val>
                                        </p:tav>
                                      </p:tavLst>
                                    </p:anim>
                                    <p:anim calcmode="lin" valueType="num">
                                      <p:cBhvr>
                                        <p:cTn id="12" dur="1000"/>
                                        <p:tgtEl>
                                          <p:spTgt spid="2"/>
                                        </p:tgtEl>
                                        <p:attrNameLst>
                                          <p:attrName>ppt_h</p:attrName>
                                        </p:attrNameLst>
                                      </p:cBhvr>
                                      <p:tavLst>
                                        <p:tav tm="0">
                                          <p:val>
                                            <p:strVal val="ppt_h"/>
                                          </p:val>
                                        </p:tav>
                                        <p:tav tm="100000">
                                          <p:val>
                                            <p:fltVal val="0"/>
                                          </p:val>
                                        </p:tav>
                                      </p:tavLst>
                                    </p:anim>
                                    <p:anim calcmode="lin" valueType="num">
                                      <p:cBhvr>
                                        <p:cTn id="13" dur="1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4" dur="1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5"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umetto 2 1"/>
          <p:cNvSpPr/>
          <p:nvPr/>
        </p:nvSpPr>
        <p:spPr>
          <a:xfrm>
            <a:off x="827584" y="3429000"/>
            <a:ext cx="2376264" cy="1872208"/>
          </a:xfrm>
          <a:prstGeom prst="wedgeRoundRectCallout">
            <a:avLst>
              <a:gd name="adj1" fmla="val 31641"/>
              <a:gd name="adj2" fmla="val -62456"/>
              <a:gd name="adj3" fmla="val 16667"/>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66"/>
                </a:solidFill>
                <a:latin typeface="Harrington" pitchFamily="82" charset="0"/>
              </a:rPr>
              <a:t>ora vedremo, ti metteremo alla prova!</a:t>
            </a:r>
            <a:endParaRPr lang="it-IT" dirty="0">
              <a:solidFill>
                <a:srgbClr val="FF0066"/>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xit" presetSubtype="32" fill="hold" grpId="1" nodeType="clickEffect">
                                  <p:stCondLst>
                                    <p:cond delay="0"/>
                                  </p:stCondLst>
                                  <p:iterate type="lt">
                                    <p:tmPct val="0"/>
                                  </p:iterate>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fltVal val="0"/>
                                          </p:val>
                                        </p:tav>
                                      </p:tavLst>
                                    </p:anim>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umetto 2 1"/>
          <p:cNvSpPr/>
          <p:nvPr/>
        </p:nvSpPr>
        <p:spPr>
          <a:xfrm>
            <a:off x="1259632" y="2564904"/>
            <a:ext cx="1944216" cy="1224136"/>
          </a:xfrm>
          <a:prstGeom prst="wedgeRoundRectCallout">
            <a:avLst>
              <a:gd name="adj1" fmla="val 37193"/>
              <a:gd name="adj2" fmla="val -76224"/>
              <a:gd name="adj3" fmla="val 1666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latin typeface="Harrington" pitchFamily="82" charset="0"/>
              </a:rPr>
              <a:t>Va bene!</a:t>
            </a:r>
            <a:endParaRPr lang="it-IT" dirty="0">
              <a:solidFill>
                <a:srgbClr val="00B0F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xit" presetSubtype="32" fill="hold" grpId="1" nodeType="clickEffect">
                                  <p:stCondLst>
                                    <p:cond delay="0"/>
                                  </p:stCondLst>
                                  <p:childTnLst>
                                    <p:anim calcmode="lin" valueType="num">
                                      <p:cBhvr>
                                        <p:cTn id="11" dur="500"/>
                                        <p:tgtEl>
                                          <p:spTgt spid="2"/>
                                        </p:tgtEl>
                                        <p:attrNameLst>
                                          <p:attrName>ppt_w</p:attrName>
                                        </p:attrNameLst>
                                      </p:cBhvr>
                                      <p:tavLst>
                                        <p:tav tm="0">
                                          <p:val>
                                            <p:strVal val="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fltVal val="0"/>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umetto 2 1"/>
          <p:cNvSpPr/>
          <p:nvPr/>
        </p:nvSpPr>
        <p:spPr>
          <a:xfrm>
            <a:off x="1331640" y="1916832"/>
            <a:ext cx="1944216" cy="1152128"/>
          </a:xfrm>
          <a:prstGeom prst="wedgeRoundRectCallout">
            <a:avLst>
              <a:gd name="adj1" fmla="val 70176"/>
              <a:gd name="adj2" fmla="val -27967"/>
              <a:gd name="adj3" fmla="val 1666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C000"/>
                </a:solidFill>
                <a:latin typeface="Harrington" pitchFamily="82" charset="0"/>
              </a:rPr>
              <a:t>Ti porteremo in un ristorante!</a:t>
            </a:r>
            <a:endParaRPr lang="it-IT" dirty="0">
              <a:solidFill>
                <a:srgbClr val="FFC00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xit" presetSubtype="0" fill="hold" grpId="1" nodeType="clickEffect">
                                  <p:stCondLst>
                                    <p:cond delay="0"/>
                                  </p:stCondLst>
                                  <p:iterate type="lt">
                                    <p:tmPct val="50000"/>
                                  </p:iterate>
                                  <p:childTnLst>
                                    <p:anim calcmode="discrete" valueType="clr">
                                      <p:cBhvr override="childStyle">
                                        <p:cTn id="11" dur="80"/>
                                        <p:tgtEl>
                                          <p:spTgt spid="2"/>
                                        </p:tgtEl>
                                        <p:attrNameLst>
                                          <p:attrName>style.color</p:attrName>
                                        </p:attrNameLst>
                                      </p:cBhvr>
                                      <p:tavLst>
                                        <p:tav tm="0">
                                          <p:val>
                                            <p:clrVal>
                                              <a:schemeClr val="hlink"/>
                                            </p:clrVal>
                                          </p:val>
                                        </p:tav>
                                        <p:tav tm="50000">
                                          <p:val>
                                            <p:clrVal>
                                              <a:schemeClr val="accent2"/>
                                            </p:clrVal>
                                          </p:val>
                                        </p:tav>
                                      </p:tavLst>
                                    </p:anim>
                                    <p:anim calcmode="discrete" valueType="clr">
                                      <p:cBhvr>
                                        <p:cTn id="12" dur="80"/>
                                        <p:tgtEl>
                                          <p:spTgt spid="2"/>
                                        </p:tgtEl>
                                        <p:attrNameLst>
                                          <p:attrName>fillcolor</p:attrName>
                                        </p:attrNameLst>
                                      </p:cBhvr>
                                      <p:tavLst>
                                        <p:tav tm="0">
                                          <p:val>
                                            <p:clrVal>
                                              <a:schemeClr val="hlink"/>
                                            </p:clrVal>
                                          </p:val>
                                        </p:tav>
                                        <p:tav tm="50000">
                                          <p:val>
                                            <p:clrVal>
                                              <a:schemeClr val="accent2"/>
                                            </p:clrVal>
                                          </p:val>
                                        </p:tav>
                                      </p:tavLst>
                                    </p:anim>
                                    <p:set>
                                      <p:cBhvr>
                                        <p:cTn id="13" dur="80"/>
                                        <p:tgtEl>
                                          <p:spTgt spid="2"/>
                                        </p:tgtEl>
                                        <p:attrNameLst>
                                          <p:attrName>fill.type</p:attrName>
                                        </p:attrNameLst>
                                      </p:cBhvr>
                                      <p:to>
                                        <p:strVal val="solid"/>
                                      </p:to>
                                    </p:set>
                                    <p:set>
                                      <p:cBhvr>
                                        <p:cTn id="14" dur="1" fill="hold">
                                          <p:stCondLst>
                                            <p:cond delay="7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0"/>
            <a:ext cx="4572000" cy="646331"/>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p:spPr>
        <p:txBody>
          <a:bodyPr>
            <a:spAutoFit/>
          </a:bodyPr>
          <a:lstStyle/>
          <a:p>
            <a:r>
              <a:rPr lang="it-IT" dirty="0" smtClean="0">
                <a:solidFill>
                  <a:srgbClr val="9900CC"/>
                </a:solidFill>
                <a:latin typeface="Harrington" pitchFamily="82" charset="0"/>
              </a:rPr>
              <a:t>Così qualche giorno dopo s’incontrarono tutti e quattro al ristorante LA MELA</a:t>
            </a:r>
            <a:endParaRPr lang="it-IT" dirty="0">
              <a:solidFill>
                <a:srgbClr val="9900CC"/>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umetto 2 1"/>
          <p:cNvSpPr/>
          <p:nvPr/>
        </p:nvSpPr>
        <p:spPr>
          <a:xfrm>
            <a:off x="107504" y="0"/>
            <a:ext cx="4248472" cy="692696"/>
          </a:xfrm>
          <a:prstGeom prst="wedgeRoundRectCallout">
            <a:avLst>
              <a:gd name="adj1" fmla="val -2104"/>
              <a:gd name="adj2" fmla="val 89930"/>
              <a:gd name="adj3" fmla="val 16667"/>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accent6"/>
                </a:solidFill>
                <a:latin typeface="Harrington" pitchFamily="82" charset="0"/>
              </a:rPr>
              <a:t>Buongiorno! Dove vi volete accomodare?</a:t>
            </a:r>
            <a:endParaRPr lang="it-IT" dirty="0">
              <a:solidFill>
                <a:schemeClr val="accent6"/>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umetto 2 1"/>
          <p:cNvSpPr/>
          <p:nvPr/>
        </p:nvSpPr>
        <p:spPr>
          <a:xfrm>
            <a:off x="6660232" y="0"/>
            <a:ext cx="1835696" cy="792088"/>
          </a:xfrm>
          <a:prstGeom prst="wedgeRoundRectCallout">
            <a:avLst>
              <a:gd name="adj1" fmla="val -118517"/>
              <a:gd name="adj2" fmla="val -13961"/>
              <a:gd name="adj3" fmla="val 1666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C000"/>
                </a:solidFill>
                <a:latin typeface="Harrington" pitchFamily="82" charset="0"/>
              </a:rPr>
              <a:t>Dove vuoi tu Agnese!</a:t>
            </a:r>
            <a:endParaRPr lang="it-IT" dirty="0">
              <a:solidFill>
                <a:srgbClr val="FFC00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Fumetto 2 2"/>
          <p:cNvSpPr/>
          <p:nvPr/>
        </p:nvSpPr>
        <p:spPr>
          <a:xfrm>
            <a:off x="3995936" y="0"/>
            <a:ext cx="5148064" cy="908720"/>
          </a:xfrm>
          <a:prstGeom prst="wedgeRoundRectCallout">
            <a:avLst>
              <a:gd name="adj1" fmla="val -11487"/>
              <a:gd name="adj2" fmla="val 75639"/>
              <a:gd name="adj3" fmla="val 16667"/>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accent6"/>
                </a:solidFill>
                <a:latin typeface="Harrington" pitchFamily="82" charset="0"/>
              </a:rPr>
              <a:t>Sara vedo che stai migliorando molto, era un bel po’ che non ti facevi vedere!</a:t>
            </a:r>
            <a:r>
              <a:rPr lang="it-IT" dirty="0" smtClean="0">
                <a:latin typeface="Harrington" pitchFamily="82" charset="0"/>
              </a:rPr>
              <a:t/>
            </a:r>
            <a:br>
              <a:rPr lang="it-IT" dirty="0" smtClean="0">
                <a:latin typeface="Harrington" pitchFamily="82" charset="0"/>
              </a:rPr>
            </a:br>
            <a:endParaRPr lang="it-IT" dirty="0">
              <a:latin typeface="Harrington" pitchFamily="82" charset="0"/>
            </a:endParaRPr>
          </a:p>
        </p:txBody>
      </p:sp>
      <p:sp>
        <p:nvSpPr>
          <p:cNvPr id="4" name="Fumetto 2 3"/>
          <p:cNvSpPr/>
          <p:nvPr/>
        </p:nvSpPr>
        <p:spPr>
          <a:xfrm>
            <a:off x="0" y="0"/>
            <a:ext cx="3635896" cy="1052736"/>
          </a:xfrm>
          <a:prstGeom prst="wedgeRoundRectCallout">
            <a:avLst>
              <a:gd name="adj1" fmla="val 9215"/>
              <a:gd name="adj2" fmla="val 98597"/>
              <a:gd name="adj3" fmla="val 16667"/>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66"/>
                </a:solidFill>
                <a:latin typeface="Harrington" pitchFamily="82" charset="0"/>
              </a:rPr>
              <a:t>Ciao Agnese, grazie. Sto frequentando uno specialista per farmi aiutare. C’è Melinda?</a:t>
            </a:r>
            <a:r>
              <a:rPr lang="it-IT" dirty="0" smtClean="0"/>
              <a:t/>
            </a:r>
            <a:br>
              <a:rPr lang="it-IT" dirty="0" smtClean="0"/>
            </a:br>
            <a:endParaRPr lang="it-IT"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xit" presetSubtype="4" fill="hold" grpId="1" nodeType="clickEffect">
                                  <p:stCondLst>
                                    <p:cond delay="0"/>
                                  </p:stCondLst>
                                  <p:childTnLst>
                                    <p:anim calcmode="lin" valueType="num">
                                      <p:cBhvr additive="base">
                                        <p:cTn id="21" dur="5000"/>
                                        <p:tgtEl>
                                          <p:spTgt spid="3"/>
                                        </p:tgtEl>
                                        <p:attrNameLst>
                                          <p:attrName>ppt_x</p:attrName>
                                        </p:attrNameLst>
                                      </p:cBhvr>
                                      <p:tavLst>
                                        <p:tav tm="0">
                                          <p:val>
                                            <p:strVal val="ppt_x"/>
                                          </p:val>
                                        </p:tav>
                                        <p:tav tm="100000">
                                          <p:val>
                                            <p:strVal val="ppt_x"/>
                                          </p:val>
                                        </p:tav>
                                      </p:tavLst>
                                    </p:anim>
                                    <p:anim calcmode="lin" valueType="num">
                                      <p:cBhvr additive="base">
                                        <p:cTn id="22" dur="5000"/>
                                        <p:tgtEl>
                                          <p:spTgt spid="3"/>
                                        </p:tgtEl>
                                        <p:attrNameLst>
                                          <p:attrName>ppt_y</p:attrName>
                                        </p:attrNameLst>
                                      </p:cBhvr>
                                      <p:tavLst>
                                        <p:tav tm="0">
                                          <p:val>
                                            <p:strVal val="ppt_y"/>
                                          </p:val>
                                        </p:tav>
                                        <p:tav tm="100000">
                                          <p:val>
                                            <p:strVal val="1+ppt_h/2"/>
                                          </p:val>
                                        </p:tav>
                                      </p:tavLst>
                                    </p:anim>
                                    <p:set>
                                      <p:cBhvr>
                                        <p:cTn id="23" dur="1" fill="hold">
                                          <p:stCondLst>
                                            <p:cond delay="49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3" presetClass="exit" presetSubtype="32" fill="hold" grpId="1" nodeType="clickEffect">
                                  <p:stCondLst>
                                    <p:cond delay="0"/>
                                  </p:stCondLst>
                                  <p:iterate type="lt">
                                    <p:tmPct val="0"/>
                                  </p:iterate>
                                  <p:childTnLst>
                                    <p:anim calcmode="lin" valueType="num">
                                      <p:cBhvr>
                                        <p:cTn id="27" dur="500"/>
                                        <p:tgtEl>
                                          <p:spTgt spid="4"/>
                                        </p:tgtEl>
                                        <p:attrNameLst>
                                          <p:attrName>ppt_w</p:attrName>
                                        </p:attrNameLst>
                                      </p:cBhvr>
                                      <p:tavLst>
                                        <p:tav tm="0">
                                          <p:val>
                                            <p:strVal val="ppt_w"/>
                                          </p:val>
                                        </p:tav>
                                        <p:tav tm="100000">
                                          <p:val>
                                            <p:fltVal val="0"/>
                                          </p:val>
                                        </p:tav>
                                      </p:tavLst>
                                    </p:anim>
                                    <p:anim calcmode="lin" valueType="num">
                                      <p:cBhvr>
                                        <p:cTn id="28" dur="500"/>
                                        <p:tgtEl>
                                          <p:spTgt spid="4"/>
                                        </p:tgtEl>
                                        <p:attrNameLst>
                                          <p:attrName>ppt_h</p:attrName>
                                        </p:attrNameLst>
                                      </p:cBhvr>
                                      <p:tavLst>
                                        <p:tav tm="0">
                                          <p:val>
                                            <p:strVal val="ppt_h"/>
                                          </p:val>
                                        </p:tav>
                                        <p:tav tm="100000">
                                          <p:val>
                                            <p:fltVal val="0"/>
                                          </p:val>
                                        </p:tav>
                                      </p:tavLst>
                                    </p:anim>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umetto 2 1"/>
          <p:cNvSpPr/>
          <p:nvPr/>
        </p:nvSpPr>
        <p:spPr>
          <a:xfrm>
            <a:off x="0" y="0"/>
            <a:ext cx="2267744" cy="1268760"/>
          </a:xfrm>
          <a:prstGeom prst="wedgeRoundRectCallout">
            <a:avLst>
              <a:gd name="adj1" fmla="val 35199"/>
              <a:gd name="adj2" fmla="val 59692"/>
              <a:gd name="adj3" fmla="val 16667"/>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accent6"/>
                </a:solidFill>
                <a:latin typeface="Harrington" pitchFamily="82" charset="0"/>
              </a:rPr>
              <a:t>Si ora te la chiamo! Melinda!</a:t>
            </a:r>
            <a:endParaRPr lang="it-IT" dirty="0">
              <a:solidFill>
                <a:schemeClr val="accent6"/>
              </a:solidFill>
              <a:latin typeface="Harrington" pitchFamily="82" charset="0"/>
            </a:endParaRPr>
          </a:p>
        </p:txBody>
      </p:sp>
      <p:sp>
        <p:nvSpPr>
          <p:cNvPr id="3" name="Fumetto 2 2"/>
          <p:cNvSpPr/>
          <p:nvPr/>
        </p:nvSpPr>
        <p:spPr>
          <a:xfrm>
            <a:off x="5796136" y="836712"/>
            <a:ext cx="2592288" cy="936104"/>
          </a:xfrm>
          <a:prstGeom prst="wedgeRoundRectCallout">
            <a:avLst>
              <a:gd name="adj1" fmla="val 71246"/>
              <a:gd name="adj2" fmla="val -38987"/>
              <a:gd name="adj3" fmla="val 16667"/>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00FF"/>
                </a:solidFill>
                <a:latin typeface="Harrington" pitchFamily="82" charset="0"/>
              </a:rPr>
              <a:t>Vengo subito! </a:t>
            </a:r>
            <a:br>
              <a:rPr lang="it-IT" dirty="0" smtClean="0">
                <a:solidFill>
                  <a:srgbClr val="0000FF"/>
                </a:solidFill>
                <a:latin typeface="Harrington" pitchFamily="82" charset="0"/>
              </a:rPr>
            </a:br>
            <a:endParaRPr lang="it-IT" dirty="0">
              <a:solidFill>
                <a:srgbClr val="0000FF"/>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3"/>
                                        </p:tgtEl>
                                        <p:attrNameLst>
                                          <p:attrName>style.visibility</p:attrName>
                                        </p:attrNameLst>
                                      </p:cBhvr>
                                      <p:to>
                                        <p:strVal val="visible"/>
                                      </p:to>
                                    </p:set>
                                    <p:anim calcmode="discrete" valueType="clr">
                                      <p:cBhvr override="childStyle">
                                        <p:cTn id="16"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3"/>
                                        </p:tgtEl>
                                        <p:attrNameLst>
                                          <p:attrName>fillcolor</p:attrName>
                                        </p:attrNameLst>
                                      </p:cBhvr>
                                      <p:tavLst>
                                        <p:tav tm="0">
                                          <p:val>
                                            <p:clrVal>
                                              <a:schemeClr val="accent2"/>
                                            </p:clrVal>
                                          </p:val>
                                        </p:tav>
                                        <p:tav tm="50000">
                                          <p:val>
                                            <p:clrVal>
                                              <a:schemeClr val="hlink"/>
                                            </p:clrVal>
                                          </p:val>
                                        </p:tav>
                                      </p:tavLst>
                                    </p:anim>
                                    <p:set>
                                      <p:cBhvr>
                                        <p:cTn id="18" dur="80"/>
                                        <p:tgtEl>
                                          <p:spTgt spid="3"/>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grpId="1" nodeType="clickEffect">
                                  <p:stCondLst>
                                    <p:cond delay="0"/>
                                  </p:stCondLst>
                                  <p:iterate type="lt">
                                    <p:tmPct val="0"/>
                                  </p:iterate>
                                  <p:childTnLst>
                                    <p:animEffect transition="out" filter="checkerboard(across)">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9" presetClass="exit" presetSubtype="10" fill="hold" grpId="1" nodeType="clickEffect">
                                  <p:stCondLst>
                                    <p:cond delay="0"/>
                                  </p:stCondLst>
                                  <p:iterate type="lt">
                                    <p:tmPct val="0"/>
                                  </p:iterate>
                                  <p:childTnLst>
                                    <p:anim calcmode="lin" valueType="num">
                                      <p:cBhvr>
                                        <p:cTn id="27" dur="5000"/>
                                        <p:tgtEl>
                                          <p:spTgt spid="3"/>
                                        </p:tgtEl>
                                        <p:attrNameLst>
                                          <p:attrName>ppt_h</p:attrName>
                                        </p:attrNameLst>
                                      </p:cBhvr>
                                      <p:tavLst>
                                        <p:tav tm="0">
                                          <p:val>
                                            <p:strVal val="ppt_h"/>
                                          </p:val>
                                        </p:tav>
                                        <p:tav tm="100000">
                                          <p:val>
                                            <p:strVal val="ppt_h"/>
                                          </p:val>
                                        </p:tav>
                                      </p:tavLst>
                                    </p:anim>
                                    <p:anim calcmode="lin" valueType="num">
                                      <p:cBhvr>
                                        <p:cTn id="28" dur="5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9" dur="1" fill="hold">
                                          <p:stCondLst>
                                            <p:cond delay="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0"/>
            <a:ext cx="4572000" cy="646331"/>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p:spPr>
        <p:txBody>
          <a:bodyPr>
            <a:spAutoFit/>
          </a:bodyPr>
          <a:lstStyle/>
          <a:p>
            <a:r>
              <a:rPr lang="it-IT" dirty="0" smtClean="0">
                <a:solidFill>
                  <a:srgbClr val="9900CC"/>
                </a:solidFill>
                <a:latin typeface="Harrington" pitchFamily="82" charset="0"/>
              </a:rPr>
              <a:t>Melinda sopraggiunge sulla scena e inizia a parlare con Sara.</a:t>
            </a:r>
            <a:endParaRPr lang="it-IT" dirty="0">
              <a:solidFill>
                <a:srgbClr val="9900CC"/>
              </a:solidFill>
              <a:latin typeface="Harrington" pitchFamily="82" charset="0"/>
            </a:endParaRPr>
          </a:p>
        </p:txBody>
      </p:sp>
      <p:sp>
        <p:nvSpPr>
          <p:cNvPr id="3" name="Fumetto 2 2"/>
          <p:cNvSpPr/>
          <p:nvPr/>
        </p:nvSpPr>
        <p:spPr>
          <a:xfrm>
            <a:off x="0" y="2204864"/>
            <a:ext cx="1547664" cy="1440160"/>
          </a:xfrm>
          <a:prstGeom prst="wedgeRoundRectCallout">
            <a:avLst>
              <a:gd name="adj1" fmla="val 62550"/>
              <a:gd name="adj2" fmla="val 10600"/>
              <a:gd name="adj3" fmla="val 16667"/>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00FF"/>
                </a:solidFill>
                <a:latin typeface="Harrington" pitchFamily="82" charset="0"/>
              </a:rPr>
              <a:t>oh Sara! Bentornata!</a:t>
            </a:r>
            <a:r>
              <a:rPr lang="it-IT" dirty="0" smtClean="0">
                <a:solidFill>
                  <a:srgbClr val="0000FF"/>
                </a:solidFill>
              </a:rPr>
              <a:t/>
            </a:r>
            <a:br>
              <a:rPr lang="it-IT" dirty="0" smtClean="0">
                <a:solidFill>
                  <a:srgbClr val="0000FF"/>
                </a:solidFill>
              </a:rPr>
            </a:br>
            <a:endParaRPr lang="it-IT" dirty="0">
              <a:solidFill>
                <a:srgbClr val="0000FF"/>
              </a:solidFill>
            </a:endParaRPr>
          </a:p>
        </p:txBody>
      </p:sp>
      <p:sp>
        <p:nvSpPr>
          <p:cNvPr id="4" name="Fumetto 2 3"/>
          <p:cNvSpPr/>
          <p:nvPr/>
        </p:nvSpPr>
        <p:spPr>
          <a:xfrm>
            <a:off x="5292080" y="620688"/>
            <a:ext cx="2232248" cy="1152128"/>
          </a:xfrm>
          <a:prstGeom prst="wedgeRoundRectCallou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66"/>
                </a:solidFill>
                <a:latin typeface="Harrington" pitchFamily="82" charset="0"/>
              </a:rPr>
              <a:t>ciao Melinda!</a:t>
            </a:r>
            <a:br>
              <a:rPr lang="it-IT" dirty="0" smtClean="0">
                <a:solidFill>
                  <a:srgbClr val="FF0066"/>
                </a:solidFill>
                <a:latin typeface="Harrington" pitchFamily="82" charset="0"/>
              </a:rPr>
            </a:br>
            <a:endParaRPr lang="it-IT" dirty="0">
              <a:solidFill>
                <a:srgbClr val="FF0066"/>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56" presetClass="exit" presetSubtype="0" fill="hold" grpId="1" nodeType="clickEffect">
                                  <p:stCondLst>
                                    <p:cond delay="0"/>
                                  </p:stCondLst>
                                  <p:iterate type="lt">
                                    <p:tmPct val="10000"/>
                                  </p:iterate>
                                  <p:childTnLst>
                                    <p:anim from="(ppt_w)" to="(-ppt_w*2)" calcmode="lin" valueType="num">
                                      <p:cBhvr rctx="PPT">
                                        <p:cTn id="25" dur="500" autoRev="1">
                                          <p:stCondLst>
                                            <p:cond delay="0"/>
                                          </p:stCondLst>
                                        </p:cTn>
                                        <p:tgtEl>
                                          <p:spTgt spid="2"/>
                                        </p:tgtEl>
                                        <p:attrNameLst>
                                          <p:attrName>ppt_w</p:attrName>
                                        </p:attrNameLst>
                                      </p:cBhvr>
                                    </p:anim>
                                    <p:anim by="(ppt_w*0.50)" calcmode="lin" valueType="num">
                                      <p:cBhvr>
                                        <p:cTn id="26" dur="500" decel="50000" autoRev="1">
                                          <p:stCondLst>
                                            <p:cond delay="0"/>
                                          </p:stCondLst>
                                        </p:cTn>
                                        <p:tgtEl>
                                          <p:spTgt spid="2"/>
                                        </p:tgtEl>
                                        <p:attrNameLst>
                                          <p:attrName>ppt_x</p:attrName>
                                        </p:attrNameLst>
                                      </p:cBhvr>
                                    </p:anim>
                                    <p:anim from="(ppt_y)" to="(1+ppt_h/2)" calcmode="lin" valueType="num">
                                      <p:cBhvr>
                                        <p:cTn id="27" dur="1000">
                                          <p:stCondLst>
                                            <p:cond delay="0"/>
                                          </p:stCondLst>
                                        </p:cTn>
                                        <p:tgtEl>
                                          <p:spTgt spid="2"/>
                                        </p:tgtEl>
                                        <p:attrNameLst>
                                          <p:attrName>ppt_y</p:attrName>
                                        </p:attrNameLst>
                                      </p:cBhvr>
                                    </p:anim>
                                    <p:animRot by="21600000">
                                      <p:cBhvr>
                                        <p:cTn id="28" dur="1000">
                                          <p:stCondLst>
                                            <p:cond delay="0"/>
                                          </p:stCondLst>
                                        </p:cTn>
                                        <p:tgtEl>
                                          <p:spTgt spid="2"/>
                                        </p:tgtEl>
                                        <p:attrNameLst>
                                          <p:attrName>r</p:attrName>
                                        </p:attrNameLst>
                                      </p:cBhvr>
                                    </p:animRot>
                                    <p:set>
                                      <p:cBhvr>
                                        <p:cTn id="29" dur="1" fill="hold">
                                          <p:stCondLst>
                                            <p:cond delay="9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 presetClass="exit" presetSubtype="10" fill="hold" grpId="1" nodeType="clickEffect">
                                  <p:stCondLst>
                                    <p:cond delay="0"/>
                                  </p:stCondLst>
                                  <p:childTnLst>
                                    <p:animEffect transition="out" filter="checkerboard(across)">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9" presetClass="exit" presetSubtype="10" fill="hold" grpId="1" nodeType="clickEffect">
                                  <p:stCondLst>
                                    <p:cond delay="0"/>
                                  </p:stCondLst>
                                  <p:childTnLst>
                                    <p:anim calcmode="lin" valueType="num">
                                      <p:cBhvr>
                                        <p:cTn id="38" dur="5000"/>
                                        <p:tgtEl>
                                          <p:spTgt spid="3"/>
                                        </p:tgtEl>
                                        <p:attrNameLst>
                                          <p:attrName>ppt_h</p:attrName>
                                        </p:attrNameLst>
                                      </p:cBhvr>
                                      <p:tavLst>
                                        <p:tav tm="0">
                                          <p:val>
                                            <p:strVal val="ppt_h"/>
                                          </p:val>
                                        </p:tav>
                                        <p:tav tm="100000">
                                          <p:val>
                                            <p:strVal val="ppt_h"/>
                                          </p:val>
                                        </p:tav>
                                      </p:tavLst>
                                    </p:anim>
                                    <p:anim calcmode="lin" valueType="num">
                                      <p:cBhvr>
                                        <p:cTn id="39" dur="5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0" dur="1" fill="hold">
                                          <p:stCondLst>
                                            <p:cond delay="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0"/>
            <a:ext cx="4572000" cy="923330"/>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p:spPr>
        <p:txBody>
          <a:bodyPr>
            <a:spAutoFit/>
          </a:bodyPr>
          <a:lstStyle/>
          <a:p>
            <a:r>
              <a:rPr lang="it-IT" dirty="0" smtClean="0">
                <a:solidFill>
                  <a:srgbClr val="9900CC"/>
                </a:solidFill>
                <a:latin typeface="Harrington" pitchFamily="82" charset="0"/>
              </a:rPr>
              <a:t>All’improvviso Paolo entra nel discorso dicendo</a:t>
            </a:r>
            <a:r>
              <a:rPr lang="it-IT" dirty="0" smtClean="0">
                <a:solidFill>
                  <a:srgbClr val="9900CC"/>
                </a:solidFill>
              </a:rPr>
              <a:t/>
            </a:r>
            <a:br>
              <a:rPr lang="it-IT" dirty="0" smtClean="0">
                <a:solidFill>
                  <a:srgbClr val="9900CC"/>
                </a:solidFill>
              </a:rPr>
            </a:br>
            <a:endParaRPr lang="it-IT" dirty="0">
              <a:solidFill>
                <a:srgbClr val="9900CC"/>
              </a:solidFill>
            </a:endParaRPr>
          </a:p>
        </p:txBody>
      </p:sp>
      <p:sp>
        <p:nvSpPr>
          <p:cNvPr id="3" name="Fumetto 2 2"/>
          <p:cNvSpPr/>
          <p:nvPr/>
        </p:nvSpPr>
        <p:spPr>
          <a:xfrm>
            <a:off x="7524328" y="0"/>
            <a:ext cx="1619672" cy="1196752"/>
          </a:xfrm>
          <a:prstGeom prst="wedgeRoundRectCallout">
            <a:avLst>
              <a:gd name="adj1" fmla="val -43366"/>
              <a:gd name="adj2" fmla="val 78992"/>
              <a:gd name="adj3" fmla="val 1666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00"/>
                </a:solidFill>
                <a:latin typeface="Harrington" pitchFamily="82" charset="0"/>
              </a:rPr>
              <a:t>Sediamoci che ho fame!</a:t>
            </a:r>
            <a:endParaRPr lang="it-IT" dirty="0">
              <a:solidFill>
                <a:srgbClr val="FF0000"/>
              </a:solidFill>
              <a:latin typeface="Harrington" pitchFamily="82" charset="0"/>
            </a:endParaRPr>
          </a:p>
        </p:txBody>
      </p:sp>
      <p:sp>
        <p:nvSpPr>
          <p:cNvPr id="4" name="Fumetto 2 3"/>
          <p:cNvSpPr/>
          <p:nvPr/>
        </p:nvSpPr>
        <p:spPr>
          <a:xfrm>
            <a:off x="251520" y="620688"/>
            <a:ext cx="1907704" cy="864096"/>
          </a:xfrm>
          <a:prstGeom prst="wedgeRoundRectCallout">
            <a:avLst>
              <a:gd name="adj1" fmla="val 36055"/>
              <a:gd name="adj2" fmla="val 78305"/>
              <a:gd name="adj3" fmla="val 1666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latin typeface="Harrington" pitchFamily="82" charset="0"/>
              </a:rPr>
              <a:t>Paolo!</a:t>
            </a:r>
            <a:endParaRPr lang="it-IT" dirty="0">
              <a:solidFill>
                <a:srgbClr val="00B0F0"/>
              </a:solidFill>
              <a:latin typeface="Harrington" pitchFamily="82" charset="0"/>
            </a:endParaRPr>
          </a:p>
        </p:txBody>
      </p:sp>
      <p:sp>
        <p:nvSpPr>
          <p:cNvPr id="5" name="Fumetto 2 4"/>
          <p:cNvSpPr/>
          <p:nvPr/>
        </p:nvSpPr>
        <p:spPr>
          <a:xfrm>
            <a:off x="7812360" y="2276872"/>
            <a:ext cx="1331640" cy="1296144"/>
          </a:xfrm>
          <a:prstGeom prst="wedgeRoundRectCallout">
            <a:avLst>
              <a:gd name="adj1" fmla="val -66314"/>
              <a:gd name="adj2" fmla="val -30953"/>
              <a:gd name="adj3" fmla="val 1666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00"/>
                </a:solidFill>
                <a:latin typeface="Harrington" pitchFamily="82" charset="0"/>
              </a:rPr>
              <a:t>scusa …</a:t>
            </a:r>
            <a:endParaRPr lang="it-IT" dirty="0">
              <a:solidFill>
                <a:srgbClr val="FF000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4"/>
                                        </p:tgtEl>
                                        <p:attrNameLst>
                                          <p:attrName>style.visibility</p:attrName>
                                        </p:attrNameLst>
                                      </p:cBhvr>
                                      <p:to>
                                        <p:strVal val="visible"/>
                                      </p:to>
                                    </p:set>
                                    <p:anim calcmode="discrete" valueType="clr">
                                      <p:cBhvr override="childStyle">
                                        <p:cTn id="2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
                                        </p:tgtEl>
                                        <p:attrNameLst>
                                          <p:attrName>fillcolor</p:attrName>
                                        </p:attrNameLst>
                                      </p:cBhvr>
                                      <p:tavLst>
                                        <p:tav tm="0">
                                          <p:val>
                                            <p:clrVal>
                                              <a:schemeClr val="accent2"/>
                                            </p:clrVal>
                                          </p:val>
                                        </p:tav>
                                        <p:tav tm="50000">
                                          <p:val>
                                            <p:clrVal>
                                              <a:schemeClr val="hlink"/>
                                            </p:clrVal>
                                          </p:val>
                                        </p:tav>
                                      </p:tavLst>
                                    </p:anim>
                                    <p:set>
                                      <p:cBhvr>
                                        <p:cTn id="25" dur="80"/>
                                        <p:tgtEl>
                                          <p:spTgt spid="4"/>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xit" presetSubtype="0" fill="hold" grpId="1" nodeType="clickEffect">
                                  <p:stCondLst>
                                    <p:cond delay="0"/>
                                  </p:stCondLst>
                                  <p:iterate type="lt">
                                    <p:tmPct val="50000"/>
                                  </p:iterate>
                                  <p:childTnLst>
                                    <p:anim calcmode="discrete" valueType="clr">
                                      <p:cBhvr override="childStyle">
                                        <p:cTn id="36" dur="80"/>
                                        <p:tgtEl>
                                          <p:spTgt spid="2"/>
                                        </p:tgtEl>
                                        <p:attrNameLst>
                                          <p:attrName>style.color</p:attrName>
                                        </p:attrNameLst>
                                      </p:cBhvr>
                                      <p:tavLst>
                                        <p:tav tm="0">
                                          <p:val>
                                            <p:clrVal>
                                              <a:schemeClr val="hlink"/>
                                            </p:clrVal>
                                          </p:val>
                                        </p:tav>
                                        <p:tav tm="50000">
                                          <p:val>
                                            <p:clrVal>
                                              <a:schemeClr val="accent2"/>
                                            </p:clrVal>
                                          </p:val>
                                        </p:tav>
                                      </p:tavLst>
                                    </p:anim>
                                    <p:anim calcmode="discrete" valueType="clr">
                                      <p:cBhvr>
                                        <p:cTn id="37" dur="80"/>
                                        <p:tgtEl>
                                          <p:spTgt spid="2"/>
                                        </p:tgtEl>
                                        <p:attrNameLst>
                                          <p:attrName>fillcolor</p:attrName>
                                        </p:attrNameLst>
                                      </p:cBhvr>
                                      <p:tavLst>
                                        <p:tav tm="0">
                                          <p:val>
                                            <p:clrVal>
                                              <a:schemeClr val="hlink"/>
                                            </p:clrVal>
                                          </p:val>
                                        </p:tav>
                                        <p:tav tm="50000">
                                          <p:val>
                                            <p:clrVal>
                                              <a:schemeClr val="accent2"/>
                                            </p:clrVal>
                                          </p:val>
                                        </p:tav>
                                      </p:tavLst>
                                    </p:anim>
                                    <p:set>
                                      <p:cBhvr>
                                        <p:cTn id="38" dur="80"/>
                                        <p:tgtEl>
                                          <p:spTgt spid="2"/>
                                        </p:tgtEl>
                                        <p:attrNameLst>
                                          <p:attrName>fill.type</p:attrName>
                                        </p:attrNameLst>
                                      </p:cBhvr>
                                      <p:to>
                                        <p:strVal val="solid"/>
                                      </p:to>
                                    </p:set>
                                    <p:set>
                                      <p:cBhvr>
                                        <p:cTn id="39" dur="1" fill="hold">
                                          <p:stCondLst>
                                            <p:cond delay="79"/>
                                          </p:stCondLst>
                                        </p:cTn>
                                        <p:tgtEl>
                                          <p:spTgt spid="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8" presetClass="exit" presetSubtype="0" decel="100000" fill="hold" grpId="1" nodeType="clickEffect">
                                  <p:stCondLst>
                                    <p:cond delay="0"/>
                                  </p:stCondLst>
                                  <p:childTnLst>
                                    <p:anim calcmode="lin" valueType="num">
                                      <p:cBhvr>
                                        <p:cTn id="43" dur="500"/>
                                        <p:tgtEl>
                                          <p:spTgt spid="3"/>
                                        </p:tgtEl>
                                        <p:attrNameLst>
                                          <p:attrName>ppt_w</p:attrName>
                                        </p:attrNameLst>
                                      </p:cBhvr>
                                      <p:tavLst>
                                        <p:tav tm="0">
                                          <p:val>
                                            <p:strVal val="ppt_w"/>
                                          </p:val>
                                        </p:tav>
                                        <p:tav tm="100000">
                                          <p:val>
                                            <p:strVal val="ppt_w*2.5"/>
                                          </p:val>
                                        </p:tav>
                                      </p:tavLst>
                                    </p:anim>
                                    <p:anim calcmode="lin" valueType="num">
                                      <p:cBhvr>
                                        <p:cTn id="44" dur="500"/>
                                        <p:tgtEl>
                                          <p:spTgt spid="3"/>
                                        </p:tgtEl>
                                        <p:attrNameLst>
                                          <p:attrName>ppt_h</p:attrName>
                                        </p:attrNameLst>
                                      </p:cBhvr>
                                      <p:tavLst>
                                        <p:tav tm="0">
                                          <p:val>
                                            <p:strVal val="ppt_h"/>
                                          </p:val>
                                        </p:tav>
                                        <p:tav tm="100000">
                                          <p:val>
                                            <p:strVal val="ppt_h*0.01"/>
                                          </p:val>
                                        </p:tav>
                                      </p:tavLst>
                                    </p:anim>
                                    <p:anim calcmode="lin" valueType="num">
                                      <p:cBhvr>
                                        <p:cTn id="45" dur="500"/>
                                        <p:tgtEl>
                                          <p:spTgt spid="3"/>
                                        </p:tgtEl>
                                        <p:attrNameLst>
                                          <p:attrName>ppt_x</p:attrName>
                                        </p:attrNameLst>
                                      </p:cBhvr>
                                      <p:tavLst>
                                        <p:tav tm="0">
                                          <p:val>
                                            <p:strVal val="ppt_x"/>
                                          </p:val>
                                        </p:tav>
                                        <p:tav tm="100000">
                                          <p:val>
                                            <p:strVal val="ppt_x"/>
                                          </p:val>
                                        </p:tav>
                                      </p:tavLst>
                                    </p:anim>
                                    <p:anim calcmode="lin" valueType="num">
                                      <p:cBhvr>
                                        <p:cTn id="46" dur="500"/>
                                        <p:tgtEl>
                                          <p:spTgt spid="3"/>
                                        </p:tgtEl>
                                        <p:attrNameLst>
                                          <p:attrName>ppt_y</p:attrName>
                                        </p:attrNameLst>
                                      </p:cBhvr>
                                      <p:tavLst>
                                        <p:tav tm="0">
                                          <p:val>
                                            <p:strVal val="ppt_y"/>
                                          </p:val>
                                        </p:tav>
                                        <p:tav tm="100000">
                                          <p:val>
                                            <p:strVal val="ppt_h+1"/>
                                          </p:val>
                                        </p:tav>
                                      </p:tavLst>
                                    </p:anim>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2" presetClass="exit" presetSubtype="0" fill="hold" grpId="1" nodeType="clickEffect">
                                  <p:stCondLst>
                                    <p:cond delay="0"/>
                                  </p:stCondLst>
                                  <p:iterate type="lt">
                                    <p:tmPct val="0"/>
                                  </p:iterate>
                                  <p:childTnLst>
                                    <p:animScale>
                                      <p:cBhvr>
                                        <p:cTn id="52"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3" dur="1000" accel="50000">
                                          <p:stCondLst>
                                            <p:cond delay="0"/>
                                          </p:stCondLst>
                                        </p:cTn>
                                        <p:tgtEl>
                                          <p:spTgt spid="4"/>
                                        </p:tgtEl>
                                        <p:attrNameLst>
                                          <p:attrName>ppt_x</p:attrName>
                                          <p:attrName>ppt_y</p:attrName>
                                        </p:attrNameLst>
                                      </p:cBhvr>
                                    </p:animMotion>
                                    <p:animEffect transition="out" filter="fade">
                                      <p:cBhvr>
                                        <p:cTn id="54" dur="1000"/>
                                        <p:tgtEl>
                                          <p:spTgt spid="4"/>
                                        </p:tgtEl>
                                      </p:cBhvr>
                                    </p:animEffect>
                                    <p:set>
                                      <p:cBhvr>
                                        <p:cTn id="55" dur="1" fill="hold">
                                          <p:stCondLst>
                                            <p:cond delay="999"/>
                                          </p:stCondLst>
                                        </p:cTn>
                                        <p:tgtEl>
                                          <p:spTgt spid="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9" presetClass="exit" presetSubtype="0" fill="hold" grpId="1" nodeType="clickEffect">
                                  <p:stCondLst>
                                    <p:cond delay="0"/>
                                  </p:stCondLst>
                                  <p:childTnLst>
                                    <p:anim calcmode="lin" valueType="num">
                                      <p:cBhvr>
                                        <p:cTn id="59" dur="1000"/>
                                        <p:tgtEl>
                                          <p:spTgt spid="5"/>
                                        </p:tgtEl>
                                        <p:attrNameLst>
                                          <p:attrName>ppt_x</p:attrName>
                                        </p:attrNameLst>
                                      </p:cBhvr>
                                      <p:tavLst>
                                        <p:tav tm="0">
                                          <p:val>
                                            <p:strVal val="ppt_x"/>
                                          </p:val>
                                        </p:tav>
                                        <p:tav tm="100000">
                                          <p:val>
                                            <p:strVal val="ppt_x-.2"/>
                                          </p:val>
                                        </p:tav>
                                      </p:tavLst>
                                    </p:anim>
                                    <p:anim calcmode="lin" valueType="num">
                                      <p:cBhvr>
                                        <p:cTn id="60" dur="1000"/>
                                        <p:tgtEl>
                                          <p:spTgt spid="5"/>
                                        </p:tgtEl>
                                        <p:attrNameLst>
                                          <p:attrName>ppt_y</p:attrName>
                                        </p:attrNameLst>
                                      </p:cBhvr>
                                      <p:tavLst>
                                        <p:tav tm="0">
                                          <p:val>
                                            <p:strVal val="ppt_y"/>
                                          </p:val>
                                        </p:tav>
                                        <p:tav tm="100000">
                                          <p:val>
                                            <p:strVal val="ppt_y"/>
                                          </p:val>
                                        </p:tav>
                                      </p:tavLst>
                                    </p:anim>
                                    <p:animEffect transition="out" filter="fade">
                                      <p:cBhvr>
                                        <p:cTn id="61" dur="1000"/>
                                        <p:tgtEl>
                                          <p:spTgt spid="5"/>
                                        </p:tgtEl>
                                      </p:cBhvr>
                                    </p:animEffect>
                                    <p:set>
                                      <p:cBhvr>
                                        <p:cTn id="6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itolo 6"/>
          <p:cNvSpPr>
            <a:spLocks noGrp="1"/>
          </p:cNvSpPr>
          <p:nvPr>
            <p:ph type="title"/>
          </p:nvPr>
        </p:nvSpPr>
        <p:spPr>
          <a:xfrm>
            <a:off x="428596" y="0"/>
            <a:ext cx="8229600" cy="1143000"/>
          </a:xfrm>
        </p:spPr>
        <p:txBody>
          <a:bodyPr/>
          <a:lstStyle/>
          <a:p>
            <a:r>
              <a:rPr lang="it-IT" dirty="0" smtClean="0">
                <a:solidFill>
                  <a:srgbClr val="FF0066"/>
                </a:solidFill>
                <a:latin typeface="Harrington" pitchFamily="82" charset="0"/>
              </a:rPr>
              <a:t>Sara</a:t>
            </a:r>
            <a:endParaRPr lang="it-IT" dirty="0">
              <a:latin typeface="Harrington" pitchFamily="82" charset="0"/>
            </a:endParaRPr>
          </a:p>
        </p:txBody>
      </p:sp>
      <p:sp>
        <p:nvSpPr>
          <p:cNvPr id="11" name="CasellaDiTesto 10"/>
          <p:cNvSpPr txBox="1"/>
          <p:nvPr/>
        </p:nvSpPr>
        <p:spPr>
          <a:xfrm>
            <a:off x="0" y="2357430"/>
            <a:ext cx="3707904" cy="2800767"/>
          </a:xfrm>
          <a:prstGeom prst="rect">
            <a:avLst/>
          </a:prstGeom>
          <a:noFill/>
        </p:spPr>
        <p:txBody>
          <a:bodyPr wrap="square" rtlCol="0">
            <a:spAutoFit/>
          </a:bodyPr>
          <a:lstStyle/>
          <a:p>
            <a:r>
              <a:rPr lang="it-IT" sz="4400" dirty="0" smtClean="0">
                <a:solidFill>
                  <a:srgbClr val="FF0066"/>
                </a:solidFill>
                <a:latin typeface="Harrington" pitchFamily="82" charset="0"/>
              </a:rPr>
              <a:t>Presuntuosa, carina, originale, irascibile</a:t>
            </a:r>
            <a:endParaRPr lang="it-IT" sz="4400" dirty="0">
              <a:solidFill>
                <a:srgbClr val="FF0066"/>
              </a:solidFill>
              <a:latin typeface="Harrington" pitchFamily="82" charset="0"/>
            </a:endParaRPr>
          </a:p>
        </p:txBody>
      </p:sp>
      <p:sp>
        <p:nvSpPr>
          <p:cNvPr id="12" name="CasellaDiTesto 11"/>
          <p:cNvSpPr txBox="1"/>
          <p:nvPr/>
        </p:nvSpPr>
        <p:spPr>
          <a:xfrm>
            <a:off x="5868144" y="2420888"/>
            <a:ext cx="3275856" cy="2800767"/>
          </a:xfrm>
          <a:prstGeom prst="rect">
            <a:avLst/>
          </a:prstGeom>
          <a:noFill/>
        </p:spPr>
        <p:txBody>
          <a:bodyPr wrap="square" rtlCol="0">
            <a:spAutoFit/>
          </a:bodyPr>
          <a:lstStyle/>
          <a:p>
            <a:r>
              <a:rPr lang="it-IT" sz="4400" dirty="0">
                <a:solidFill>
                  <a:srgbClr val="FF0066"/>
                </a:solidFill>
                <a:latin typeface="Harrington" pitchFamily="82" charset="0"/>
              </a:rPr>
              <a:t>divertente, con molta autostima di </a:t>
            </a:r>
            <a:r>
              <a:rPr lang="it-IT" sz="4400" dirty="0" smtClean="0">
                <a:solidFill>
                  <a:srgbClr val="FF0066"/>
                </a:solidFill>
                <a:latin typeface="Harrington" pitchFamily="82" charset="0"/>
              </a:rPr>
              <a:t>sé, fanatica</a:t>
            </a:r>
            <a:endParaRPr lang="it-IT" sz="4400" dirty="0">
              <a:solidFill>
                <a:srgbClr val="FF0066"/>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additive="base">
                                        <p:cTn id="17" dur="5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9" presetClass="exit" presetSubtype="10" fill="hold" grpId="1" nodeType="clickEffect">
                                  <p:stCondLst>
                                    <p:cond delay="0"/>
                                  </p:stCondLst>
                                  <p:childTnLst>
                                    <p:anim calcmode="lin" valueType="num">
                                      <p:cBhvr>
                                        <p:cTn id="22" dur="5000"/>
                                        <p:tgtEl>
                                          <p:spTgt spid="7"/>
                                        </p:tgtEl>
                                        <p:attrNameLst>
                                          <p:attrName>ppt_h</p:attrName>
                                        </p:attrNameLst>
                                      </p:cBhvr>
                                      <p:tavLst>
                                        <p:tav tm="0">
                                          <p:val>
                                            <p:strVal val="ppt_h"/>
                                          </p:val>
                                        </p:tav>
                                        <p:tav tm="100000">
                                          <p:val>
                                            <p:strVal val="ppt_h"/>
                                          </p:val>
                                        </p:tav>
                                      </p:tavLst>
                                    </p:anim>
                                    <p:anim calcmode="lin" valueType="num">
                                      <p:cBhvr>
                                        <p:cTn id="23" dur="5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4" dur="1" fill="hold">
                                          <p:stCondLst>
                                            <p:cond delay="49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8" presetClass="exit" presetSubtype="0" decel="100000" fill="hold" nodeType="clickEffect">
                                  <p:stCondLst>
                                    <p:cond delay="0"/>
                                  </p:stCondLst>
                                  <p:childTnLst>
                                    <p:anim calcmode="lin" valueType="num">
                                      <p:cBhvr>
                                        <p:cTn id="28" dur="500"/>
                                        <p:tgtEl>
                                          <p:spTgt spid="11">
                                            <p:txEl>
                                              <p:pRg st="0" end="0"/>
                                            </p:txEl>
                                          </p:spTgt>
                                        </p:tgtEl>
                                        <p:attrNameLst>
                                          <p:attrName>ppt_w</p:attrName>
                                        </p:attrNameLst>
                                      </p:cBhvr>
                                      <p:tavLst>
                                        <p:tav tm="0">
                                          <p:val>
                                            <p:strVal val="ppt_w"/>
                                          </p:val>
                                        </p:tav>
                                        <p:tav tm="100000">
                                          <p:val>
                                            <p:strVal val="ppt_w*2.5"/>
                                          </p:val>
                                        </p:tav>
                                      </p:tavLst>
                                    </p:anim>
                                    <p:anim calcmode="lin" valueType="num">
                                      <p:cBhvr>
                                        <p:cTn id="29" dur="500"/>
                                        <p:tgtEl>
                                          <p:spTgt spid="11">
                                            <p:txEl>
                                              <p:pRg st="0" end="0"/>
                                            </p:txEl>
                                          </p:spTgt>
                                        </p:tgtEl>
                                        <p:attrNameLst>
                                          <p:attrName>ppt_h</p:attrName>
                                        </p:attrNameLst>
                                      </p:cBhvr>
                                      <p:tavLst>
                                        <p:tav tm="0">
                                          <p:val>
                                            <p:strVal val="ppt_h"/>
                                          </p:val>
                                        </p:tav>
                                        <p:tav tm="100000">
                                          <p:val>
                                            <p:strVal val="ppt_h*0.01"/>
                                          </p:val>
                                        </p:tav>
                                      </p:tavLst>
                                    </p:anim>
                                    <p:anim calcmode="lin" valueType="num">
                                      <p:cBhvr>
                                        <p:cTn id="30" dur="500"/>
                                        <p:tgtEl>
                                          <p:spTgt spid="11">
                                            <p:txEl>
                                              <p:pRg st="0" end="0"/>
                                            </p:txEl>
                                          </p:spTgt>
                                        </p:tgtEl>
                                        <p:attrNameLst>
                                          <p:attrName>ppt_x</p:attrName>
                                        </p:attrNameLst>
                                      </p:cBhvr>
                                      <p:tavLst>
                                        <p:tav tm="0">
                                          <p:val>
                                            <p:strVal val="ppt_x"/>
                                          </p:val>
                                        </p:tav>
                                        <p:tav tm="100000">
                                          <p:val>
                                            <p:strVal val="ppt_x"/>
                                          </p:val>
                                        </p:tav>
                                      </p:tavLst>
                                    </p:anim>
                                    <p:anim calcmode="lin" valueType="num">
                                      <p:cBhvr>
                                        <p:cTn id="31" dur="500"/>
                                        <p:tgtEl>
                                          <p:spTgt spid="11">
                                            <p:txEl>
                                              <p:pRg st="0" end="0"/>
                                            </p:txEl>
                                          </p:spTgt>
                                        </p:tgtEl>
                                        <p:attrNameLst>
                                          <p:attrName>ppt_y</p:attrName>
                                        </p:attrNameLst>
                                      </p:cBhvr>
                                      <p:tavLst>
                                        <p:tav tm="0">
                                          <p:val>
                                            <p:strVal val="ppt_y"/>
                                          </p:val>
                                        </p:tav>
                                        <p:tav tm="100000">
                                          <p:val>
                                            <p:strVal val="ppt_h+1"/>
                                          </p:val>
                                        </p:tav>
                                      </p:tavLst>
                                    </p:anim>
                                    <p:animEffect transition="out" filter="fade">
                                      <p:cBhvr>
                                        <p:cTn id="32" dur="500"/>
                                        <p:tgtEl>
                                          <p:spTgt spid="11">
                                            <p:txEl>
                                              <p:pRg st="0" end="0"/>
                                            </p:txEl>
                                          </p:spTgt>
                                        </p:tgtEl>
                                      </p:cBhvr>
                                    </p:animEffect>
                                    <p:set>
                                      <p:cBhvr>
                                        <p:cTn id="33"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8" presetClass="exit" presetSubtype="0" decel="100000" fill="hold" nodeType="clickEffect">
                                  <p:stCondLst>
                                    <p:cond delay="0"/>
                                  </p:stCondLst>
                                  <p:childTnLst>
                                    <p:anim calcmode="lin" valueType="num">
                                      <p:cBhvr>
                                        <p:cTn id="37" dur="500"/>
                                        <p:tgtEl>
                                          <p:spTgt spid="12">
                                            <p:txEl>
                                              <p:pRg st="0" end="0"/>
                                            </p:txEl>
                                          </p:spTgt>
                                        </p:tgtEl>
                                        <p:attrNameLst>
                                          <p:attrName>ppt_w</p:attrName>
                                        </p:attrNameLst>
                                      </p:cBhvr>
                                      <p:tavLst>
                                        <p:tav tm="0">
                                          <p:val>
                                            <p:strVal val="ppt_w"/>
                                          </p:val>
                                        </p:tav>
                                        <p:tav tm="100000">
                                          <p:val>
                                            <p:strVal val="ppt_w*2.5"/>
                                          </p:val>
                                        </p:tav>
                                      </p:tavLst>
                                    </p:anim>
                                    <p:anim calcmode="lin" valueType="num">
                                      <p:cBhvr>
                                        <p:cTn id="38" dur="500"/>
                                        <p:tgtEl>
                                          <p:spTgt spid="12">
                                            <p:txEl>
                                              <p:pRg st="0" end="0"/>
                                            </p:txEl>
                                          </p:spTgt>
                                        </p:tgtEl>
                                        <p:attrNameLst>
                                          <p:attrName>ppt_h</p:attrName>
                                        </p:attrNameLst>
                                      </p:cBhvr>
                                      <p:tavLst>
                                        <p:tav tm="0">
                                          <p:val>
                                            <p:strVal val="ppt_h"/>
                                          </p:val>
                                        </p:tav>
                                        <p:tav tm="100000">
                                          <p:val>
                                            <p:strVal val="ppt_h*0.01"/>
                                          </p:val>
                                        </p:tav>
                                      </p:tavLst>
                                    </p:anim>
                                    <p:anim calcmode="lin" valueType="num">
                                      <p:cBhvr>
                                        <p:cTn id="39" dur="500"/>
                                        <p:tgtEl>
                                          <p:spTgt spid="12">
                                            <p:txEl>
                                              <p:pRg st="0" end="0"/>
                                            </p:txEl>
                                          </p:spTgt>
                                        </p:tgtEl>
                                        <p:attrNameLst>
                                          <p:attrName>ppt_x</p:attrName>
                                        </p:attrNameLst>
                                      </p:cBhvr>
                                      <p:tavLst>
                                        <p:tav tm="0">
                                          <p:val>
                                            <p:strVal val="ppt_x"/>
                                          </p:val>
                                        </p:tav>
                                        <p:tav tm="100000">
                                          <p:val>
                                            <p:strVal val="ppt_x"/>
                                          </p:val>
                                        </p:tav>
                                      </p:tavLst>
                                    </p:anim>
                                    <p:anim calcmode="lin" valueType="num">
                                      <p:cBhvr>
                                        <p:cTn id="40" dur="500"/>
                                        <p:tgtEl>
                                          <p:spTgt spid="12">
                                            <p:txEl>
                                              <p:pRg st="0" end="0"/>
                                            </p:txEl>
                                          </p:spTgt>
                                        </p:tgtEl>
                                        <p:attrNameLst>
                                          <p:attrName>ppt_y</p:attrName>
                                        </p:attrNameLst>
                                      </p:cBhvr>
                                      <p:tavLst>
                                        <p:tav tm="0">
                                          <p:val>
                                            <p:strVal val="ppt_y"/>
                                          </p:val>
                                        </p:tav>
                                        <p:tav tm="100000">
                                          <p:val>
                                            <p:strVal val="ppt_h+1"/>
                                          </p:val>
                                        </p:tav>
                                      </p:tavLst>
                                    </p:anim>
                                    <p:animEffect transition="out" filter="fade">
                                      <p:cBhvr>
                                        <p:cTn id="41" dur="500"/>
                                        <p:tgtEl>
                                          <p:spTgt spid="12">
                                            <p:txEl>
                                              <p:pRg st="0" end="0"/>
                                            </p:txEl>
                                          </p:spTgt>
                                        </p:tgtEl>
                                      </p:cBhvr>
                                    </p:animEffect>
                                    <p:set>
                                      <p:cBhvr>
                                        <p:cTn id="42"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572000" y="0"/>
            <a:ext cx="4572000" cy="646331"/>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p:spPr>
        <p:txBody>
          <a:bodyPr>
            <a:spAutoFit/>
          </a:bodyPr>
          <a:lstStyle/>
          <a:p>
            <a:r>
              <a:rPr lang="it-IT" dirty="0" smtClean="0">
                <a:solidFill>
                  <a:srgbClr val="9900CC"/>
                </a:solidFill>
                <a:latin typeface="Harrington" pitchFamily="82" charset="0"/>
              </a:rPr>
              <a:t>I quattro ragazzi si siedono al tavolo e Agnese porta i menu.</a:t>
            </a:r>
            <a:endParaRPr lang="it-IT" dirty="0">
              <a:solidFill>
                <a:srgbClr val="9900CC"/>
              </a:solidFill>
              <a:latin typeface="Harrington" pitchFamily="82" charset="0"/>
            </a:endParaRPr>
          </a:p>
        </p:txBody>
      </p:sp>
      <p:sp>
        <p:nvSpPr>
          <p:cNvPr id="3" name="Fumetto 2 2"/>
          <p:cNvSpPr/>
          <p:nvPr/>
        </p:nvSpPr>
        <p:spPr>
          <a:xfrm>
            <a:off x="1979712" y="4437112"/>
            <a:ext cx="4896544" cy="1008112"/>
          </a:xfrm>
          <a:prstGeom prst="wedgeRoundRectCallout">
            <a:avLst>
              <a:gd name="adj1" fmla="val -59637"/>
              <a:gd name="adj2" fmla="val -41162"/>
              <a:gd name="adj3" fmla="val 16667"/>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accent6"/>
                </a:solidFill>
                <a:latin typeface="Harrington" pitchFamily="82" charset="0"/>
              </a:rPr>
              <a:t>ecco i menu, non mi posso fermare perché devo portare a quella cliente questo piatto.</a:t>
            </a:r>
            <a:endParaRPr lang="it-IT" dirty="0">
              <a:solidFill>
                <a:schemeClr val="accent6"/>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8" presetClass="exit" presetSubtype="0" decel="100000" fill="hold" grpId="1" nodeType="clickEffect">
                                  <p:stCondLst>
                                    <p:cond delay="0"/>
                                  </p:stCondLst>
                                  <p:childTnLst>
                                    <p:anim calcmode="lin" valueType="num">
                                      <p:cBhvr>
                                        <p:cTn id="18" dur="500"/>
                                        <p:tgtEl>
                                          <p:spTgt spid="2"/>
                                        </p:tgtEl>
                                        <p:attrNameLst>
                                          <p:attrName>ppt_w</p:attrName>
                                        </p:attrNameLst>
                                      </p:cBhvr>
                                      <p:tavLst>
                                        <p:tav tm="0">
                                          <p:val>
                                            <p:strVal val="ppt_w"/>
                                          </p:val>
                                        </p:tav>
                                        <p:tav tm="100000">
                                          <p:val>
                                            <p:strVal val="ppt_w*2.5"/>
                                          </p:val>
                                        </p:tav>
                                      </p:tavLst>
                                    </p:anim>
                                    <p:anim calcmode="lin" valueType="num">
                                      <p:cBhvr>
                                        <p:cTn id="19" dur="500"/>
                                        <p:tgtEl>
                                          <p:spTgt spid="2"/>
                                        </p:tgtEl>
                                        <p:attrNameLst>
                                          <p:attrName>ppt_h</p:attrName>
                                        </p:attrNameLst>
                                      </p:cBhvr>
                                      <p:tavLst>
                                        <p:tav tm="0">
                                          <p:val>
                                            <p:strVal val="ppt_h"/>
                                          </p:val>
                                        </p:tav>
                                        <p:tav tm="100000">
                                          <p:val>
                                            <p:strVal val="ppt_h*0.01"/>
                                          </p:val>
                                        </p:tav>
                                      </p:tavLst>
                                    </p:anim>
                                    <p:anim calcmode="lin" valueType="num">
                                      <p:cBhvr>
                                        <p:cTn id="20" dur="500"/>
                                        <p:tgtEl>
                                          <p:spTgt spid="2"/>
                                        </p:tgtEl>
                                        <p:attrNameLst>
                                          <p:attrName>ppt_x</p:attrName>
                                        </p:attrNameLst>
                                      </p:cBhvr>
                                      <p:tavLst>
                                        <p:tav tm="0">
                                          <p:val>
                                            <p:strVal val="ppt_x"/>
                                          </p:val>
                                        </p:tav>
                                        <p:tav tm="100000">
                                          <p:val>
                                            <p:strVal val="ppt_x"/>
                                          </p:val>
                                        </p:tav>
                                      </p:tavLst>
                                    </p:anim>
                                    <p:anim calcmode="lin" valueType="num">
                                      <p:cBhvr>
                                        <p:cTn id="21" dur="500"/>
                                        <p:tgtEl>
                                          <p:spTgt spid="2"/>
                                        </p:tgtEl>
                                        <p:attrNameLst>
                                          <p:attrName>ppt_y</p:attrName>
                                        </p:attrNameLst>
                                      </p:cBhvr>
                                      <p:tavLst>
                                        <p:tav tm="0">
                                          <p:val>
                                            <p:strVal val="ppt_y"/>
                                          </p:val>
                                        </p:tav>
                                        <p:tav tm="100000">
                                          <p:val>
                                            <p:strVal val="ppt_h+1"/>
                                          </p:val>
                                        </p:tav>
                                      </p:tavLst>
                                    </p:anim>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exit" presetSubtype="0" fill="hold" grpId="1" nodeType="clickEffect">
                                  <p:stCondLst>
                                    <p:cond delay="0"/>
                                  </p:stCondLst>
                                  <p:childTnLst>
                                    <p:animEffect transition="out" filter="fade">
                                      <p:cBhvr>
                                        <p:cTn id="27" dur="2000"/>
                                        <p:tgtEl>
                                          <p:spTgt spid="3"/>
                                        </p:tgtEl>
                                      </p:cBhvr>
                                    </p:animEffect>
                                    <p:anim calcmode="lin" valueType="num">
                                      <p:cBhvr>
                                        <p:cTn id="28" dur="2000"/>
                                        <p:tgtEl>
                                          <p:spTgt spid="3"/>
                                        </p:tgtEl>
                                        <p:attrNameLst>
                                          <p:attrName>style.rotation</p:attrName>
                                        </p:attrNameLst>
                                      </p:cBhvr>
                                      <p:tavLst>
                                        <p:tav tm="0">
                                          <p:val>
                                            <p:fltVal val="0"/>
                                          </p:val>
                                        </p:tav>
                                        <p:tav tm="100000">
                                          <p:val>
                                            <p:fltVal val="720"/>
                                          </p:val>
                                        </p:tav>
                                      </p:tavLst>
                                    </p:anim>
                                    <p:anim calcmode="lin" valueType="num">
                                      <p:cBhvr>
                                        <p:cTn id="29" dur="2000"/>
                                        <p:tgtEl>
                                          <p:spTgt spid="3"/>
                                        </p:tgtEl>
                                        <p:attrNameLst>
                                          <p:attrName>ppt_h</p:attrName>
                                        </p:attrNameLst>
                                      </p:cBhvr>
                                      <p:tavLst>
                                        <p:tav tm="0">
                                          <p:val>
                                            <p:strVal val="ppt_h"/>
                                          </p:val>
                                        </p:tav>
                                        <p:tav tm="100000">
                                          <p:val>
                                            <p:fltVal val="0"/>
                                          </p:val>
                                        </p:tav>
                                      </p:tavLst>
                                    </p:anim>
                                    <p:anim calcmode="lin" valueType="num">
                                      <p:cBhvr>
                                        <p:cTn id="30" dur="2000"/>
                                        <p:tgtEl>
                                          <p:spTgt spid="3"/>
                                        </p:tgtEl>
                                        <p:attrNameLst>
                                          <p:attrName>ppt_w</p:attrName>
                                        </p:attrNameLst>
                                      </p:cBhvr>
                                      <p:tavLst>
                                        <p:tav tm="0">
                                          <p:val>
                                            <p:strVal val="ppt_w"/>
                                          </p:val>
                                        </p:tav>
                                        <p:tav tm="100000">
                                          <p:val>
                                            <p:fltVal val="0"/>
                                          </p:val>
                                        </p:tav>
                                      </p:tavLst>
                                    </p:anim>
                                    <p:set>
                                      <p:cBhvr>
                                        <p:cTn id="31"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umetto 2 1"/>
          <p:cNvSpPr/>
          <p:nvPr/>
        </p:nvSpPr>
        <p:spPr>
          <a:xfrm>
            <a:off x="3851920" y="0"/>
            <a:ext cx="1296144" cy="620688"/>
          </a:xfrm>
          <a:prstGeom prst="wedgeRoundRectCallout">
            <a:avLst>
              <a:gd name="adj1" fmla="val 46417"/>
              <a:gd name="adj2" fmla="val 106720"/>
              <a:gd name="adj3" fmla="val 16667"/>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accent6"/>
                </a:solidFill>
                <a:latin typeface="Harrington" pitchFamily="82" charset="0"/>
              </a:rPr>
              <a:t>Ecco a te!</a:t>
            </a:r>
            <a:br>
              <a:rPr lang="it-IT" dirty="0" smtClean="0">
                <a:solidFill>
                  <a:schemeClr val="accent6"/>
                </a:solidFill>
                <a:latin typeface="Harrington" pitchFamily="82" charset="0"/>
              </a:rPr>
            </a:br>
            <a:endParaRPr lang="it-IT" dirty="0">
              <a:solidFill>
                <a:schemeClr val="accent6"/>
              </a:solidFill>
              <a:latin typeface="Harrington" pitchFamily="82" charset="0"/>
            </a:endParaRPr>
          </a:p>
        </p:txBody>
      </p:sp>
      <p:sp>
        <p:nvSpPr>
          <p:cNvPr id="3" name="Fumetto 2 2"/>
          <p:cNvSpPr/>
          <p:nvPr/>
        </p:nvSpPr>
        <p:spPr>
          <a:xfrm>
            <a:off x="611560" y="980728"/>
            <a:ext cx="2232248" cy="1368152"/>
          </a:xfrm>
          <a:prstGeom prst="wedgeRoundRectCallout">
            <a:avLst>
              <a:gd name="adj1" fmla="val 41942"/>
              <a:gd name="adj2" fmla="val 64236"/>
              <a:gd name="adj3" fmla="val 16667"/>
            </a:avLst>
          </a:prstGeom>
          <a:gradFill flip="none" rotWithShape="1">
            <a:gsLst>
              <a:gs pos="0">
                <a:srgbClr val="009900">
                  <a:tint val="66000"/>
                  <a:satMod val="160000"/>
                </a:srgbClr>
              </a:gs>
              <a:gs pos="50000">
                <a:srgbClr val="009900">
                  <a:tint val="44500"/>
                  <a:satMod val="160000"/>
                </a:srgbClr>
              </a:gs>
              <a:gs pos="100000">
                <a:srgbClr val="0099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9900"/>
                </a:solidFill>
                <a:latin typeface="Harrington" pitchFamily="82" charset="0"/>
              </a:rPr>
              <a:t>Grazie</a:t>
            </a:r>
            <a:endParaRPr lang="it-IT" dirty="0">
              <a:solidFill>
                <a:srgbClr val="00990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xit" presetSubtype="10" fill="hold" grpId="1" nodeType="clickEffect">
                                  <p:stCondLst>
                                    <p:cond delay="0"/>
                                  </p:stCondLst>
                                  <p:iterate type="lt">
                                    <p:tmPct val="0"/>
                                  </p:iterate>
                                  <p:childTnLst>
                                    <p:anim calcmode="lin" valueType="num">
                                      <p:cBhvr>
                                        <p:cTn id="20" dur="5000"/>
                                        <p:tgtEl>
                                          <p:spTgt spid="2"/>
                                        </p:tgtEl>
                                        <p:attrNameLst>
                                          <p:attrName>ppt_h</p:attrName>
                                        </p:attrNameLst>
                                      </p:cBhvr>
                                      <p:tavLst>
                                        <p:tav tm="0">
                                          <p:val>
                                            <p:strVal val="ppt_h"/>
                                          </p:val>
                                        </p:tav>
                                        <p:tav tm="100000">
                                          <p:val>
                                            <p:strVal val="ppt_h"/>
                                          </p:val>
                                        </p:tav>
                                      </p:tavLst>
                                    </p:anim>
                                    <p:anim calcmode="lin" valueType="num">
                                      <p:cBhvr>
                                        <p:cTn id="21" dur="5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2" dur="1" fill="hold">
                                          <p:stCondLst>
                                            <p:cond delay="4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8" presetClass="exit" presetSubtype="0" decel="100000" fill="hold" grpId="1" nodeType="clickEffect">
                                  <p:stCondLst>
                                    <p:cond delay="0"/>
                                  </p:stCondLst>
                                  <p:childTnLst>
                                    <p:anim calcmode="lin" valueType="num">
                                      <p:cBhvr>
                                        <p:cTn id="26" dur="500"/>
                                        <p:tgtEl>
                                          <p:spTgt spid="3"/>
                                        </p:tgtEl>
                                        <p:attrNameLst>
                                          <p:attrName>ppt_w</p:attrName>
                                        </p:attrNameLst>
                                      </p:cBhvr>
                                      <p:tavLst>
                                        <p:tav tm="0">
                                          <p:val>
                                            <p:strVal val="ppt_w"/>
                                          </p:val>
                                        </p:tav>
                                        <p:tav tm="100000">
                                          <p:val>
                                            <p:strVal val="ppt_w*2.5"/>
                                          </p:val>
                                        </p:tav>
                                      </p:tavLst>
                                    </p:anim>
                                    <p:anim calcmode="lin" valueType="num">
                                      <p:cBhvr>
                                        <p:cTn id="27" dur="500"/>
                                        <p:tgtEl>
                                          <p:spTgt spid="3"/>
                                        </p:tgtEl>
                                        <p:attrNameLst>
                                          <p:attrName>ppt_h</p:attrName>
                                        </p:attrNameLst>
                                      </p:cBhvr>
                                      <p:tavLst>
                                        <p:tav tm="0">
                                          <p:val>
                                            <p:strVal val="ppt_h"/>
                                          </p:val>
                                        </p:tav>
                                        <p:tav tm="100000">
                                          <p:val>
                                            <p:strVal val="ppt_h*0.01"/>
                                          </p:val>
                                        </p:tav>
                                      </p:tavLst>
                                    </p:anim>
                                    <p:anim calcmode="lin" valueType="num">
                                      <p:cBhvr>
                                        <p:cTn id="28" dur="500"/>
                                        <p:tgtEl>
                                          <p:spTgt spid="3"/>
                                        </p:tgtEl>
                                        <p:attrNameLst>
                                          <p:attrName>ppt_x</p:attrName>
                                        </p:attrNameLst>
                                      </p:cBhvr>
                                      <p:tavLst>
                                        <p:tav tm="0">
                                          <p:val>
                                            <p:strVal val="ppt_x"/>
                                          </p:val>
                                        </p:tav>
                                        <p:tav tm="100000">
                                          <p:val>
                                            <p:strVal val="ppt_x"/>
                                          </p:val>
                                        </p:tav>
                                      </p:tavLst>
                                    </p:anim>
                                    <p:anim calcmode="lin" valueType="num">
                                      <p:cBhvr>
                                        <p:cTn id="29" dur="500"/>
                                        <p:tgtEl>
                                          <p:spTgt spid="3"/>
                                        </p:tgtEl>
                                        <p:attrNameLst>
                                          <p:attrName>ppt_y</p:attrName>
                                        </p:attrNameLst>
                                      </p:cBhvr>
                                      <p:tavLst>
                                        <p:tav tm="0">
                                          <p:val>
                                            <p:strVal val="ppt_y"/>
                                          </p:val>
                                        </p:tav>
                                        <p:tav tm="100000">
                                          <p:val>
                                            <p:strVal val="ppt_h+1"/>
                                          </p:val>
                                        </p:tav>
                                      </p:tavLst>
                                    </p:anim>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6211669"/>
            <a:ext cx="9144000" cy="646331"/>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p:spPr>
        <p:txBody>
          <a:bodyPr wrap="square">
            <a:spAutoFit/>
          </a:bodyPr>
          <a:lstStyle/>
          <a:p>
            <a:r>
              <a:rPr lang="it-IT" dirty="0" smtClean="0">
                <a:solidFill>
                  <a:srgbClr val="9900CC"/>
                </a:solidFill>
                <a:latin typeface="Harrington" pitchFamily="82" charset="0"/>
              </a:rPr>
              <a:t>Agnese torna al tavolo dei quattro protagonisti e chiede che cosa vorrebbero ordinare; così i ragazzi decidono cosa vogliono mangiare.</a:t>
            </a:r>
            <a:endParaRPr lang="it-IT" dirty="0">
              <a:solidFill>
                <a:srgbClr val="9900CC"/>
              </a:solidFill>
              <a:latin typeface="Harrington" pitchFamily="82" charset="0"/>
            </a:endParaRPr>
          </a:p>
        </p:txBody>
      </p:sp>
      <p:sp>
        <p:nvSpPr>
          <p:cNvPr id="3" name="Fumetto 2 2"/>
          <p:cNvSpPr/>
          <p:nvPr/>
        </p:nvSpPr>
        <p:spPr>
          <a:xfrm>
            <a:off x="5220072" y="0"/>
            <a:ext cx="1512168" cy="1772816"/>
          </a:xfrm>
          <a:prstGeom prst="wedgeRoundRectCallou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66"/>
                </a:solidFill>
                <a:latin typeface="Harrington" pitchFamily="82" charset="0"/>
              </a:rPr>
              <a:t>io un piattone di spaghetti con il sugo e poi una bisteccona.</a:t>
            </a:r>
            <a:r>
              <a:rPr lang="it-IT" dirty="0" smtClean="0"/>
              <a:t/>
            </a:r>
            <a:br>
              <a:rPr lang="it-IT" dirty="0" smtClean="0"/>
            </a:br>
            <a:endParaRPr lang="it-IT" dirty="0"/>
          </a:p>
        </p:txBody>
      </p:sp>
      <p:sp>
        <p:nvSpPr>
          <p:cNvPr id="4" name="Fumetto 2 3"/>
          <p:cNvSpPr/>
          <p:nvPr/>
        </p:nvSpPr>
        <p:spPr>
          <a:xfrm>
            <a:off x="3707904" y="0"/>
            <a:ext cx="1440160" cy="1484784"/>
          </a:xfrm>
          <a:prstGeom prst="wedgeRoundRectCallou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00"/>
                </a:solidFill>
                <a:latin typeface="Harrington" pitchFamily="82" charset="0"/>
              </a:rPr>
              <a:t>per me un’insalata mista con una mela.</a:t>
            </a:r>
            <a:endParaRPr lang="it-IT" dirty="0">
              <a:solidFill>
                <a:srgbClr val="FF0000"/>
              </a:solidFill>
              <a:latin typeface="Harrington" pitchFamily="82" charset="0"/>
            </a:endParaRPr>
          </a:p>
        </p:txBody>
      </p:sp>
      <p:sp>
        <p:nvSpPr>
          <p:cNvPr id="5" name="Fumetto 2 4"/>
          <p:cNvSpPr/>
          <p:nvPr/>
        </p:nvSpPr>
        <p:spPr>
          <a:xfrm>
            <a:off x="2051720" y="0"/>
            <a:ext cx="1512168" cy="1377352"/>
          </a:xfrm>
          <a:prstGeom prst="wedgeRoundRectCallou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C000"/>
                </a:solidFill>
                <a:latin typeface="Harrington" pitchFamily="82" charset="0"/>
              </a:rPr>
              <a:t>Desidererei una bibita energetica</a:t>
            </a:r>
            <a:endParaRPr lang="it-IT" dirty="0">
              <a:solidFill>
                <a:srgbClr val="FFC000"/>
              </a:solidFill>
              <a:latin typeface="Harrington" pitchFamily="82" charset="0"/>
            </a:endParaRPr>
          </a:p>
        </p:txBody>
      </p:sp>
      <p:sp>
        <p:nvSpPr>
          <p:cNvPr id="6" name="Fumetto 2 5"/>
          <p:cNvSpPr/>
          <p:nvPr/>
        </p:nvSpPr>
        <p:spPr>
          <a:xfrm>
            <a:off x="7236296" y="188640"/>
            <a:ext cx="1584176" cy="1152128"/>
          </a:xfrm>
          <a:prstGeom prst="wedgeRoundRectCallou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latin typeface="Harrington" pitchFamily="82" charset="0"/>
              </a:rPr>
              <a:t>io vorrei un hamburger con patatine fritte.</a:t>
            </a:r>
            <a:endParaRPr lang="it-IT" dirty="0">
              <a:solidFill>
                <a:srgbClr val="00B0F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4"/>
                                        </p:tgtEl>
                                        <p:attrNameLst>
                                          <p:attrName>style.visibility</p:attrName>
                                        </p:attrNameLst>
                                      </p:cBhvr>
                                      <p:to>
                                        <p:strVal val="visible"/>
                                      </p:to>
                                    </p:set>
                                    <p:anim calcmode="discrete" valueType="clr">
                                      <p:cBhvr override="childStyle">
                                        <p:cTn id="20"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4"/>
                                        </p:tgtEl>
                                        <p:attrNameLst>
                                          <p:attrName>fillcolor</p:attrName>
                                        </p:attrNameLst>
                                      </p:cBhvr>
                                      <p:tavLst>
                                        <p:tav tm="0">
                                          <p:val>
                                            <p:clrVal>
                                              <a:schemeClr val="accent2"/>
                                            </p:clrVal>
                                          </p:val>
                                        </p:tav>
                                        <p:tav tm="50000">
                                          <p:val>
                                            <p:clrVal>
                                              <a:schemeClr val="hlink"/>
                                            </p:clrVal>
                                          </p:val>
                                        </p:tav>
                                      </p:tavLst>
                                    </p:anim>
                                    <p:set>
                                      <p:cBhvr>
                                        <p:cTn id="22" dur="80"/>
                                        <p:tgtEl>
                                          <p:spTgt spid="4"/>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56" presetClass="entr" presetSubtype="0" fill="hold" grpId="0" nodeType="clickEffect">
                                  <p:stCondLst>
                                    <p:cond delay="0"/>
                                  </p:stCondLst>
                                  <p:iterate type="lt">
                                    <p:tmPct val="10000"/>
                                  </p:iterate>
                                  <p:childTnLst>
                                    <p:set>
                                      <p:cBhvr>
                                        <p:cTn id="26" dur="1" fill="hold">
                                          <p:stCondLst>
                                            <p:cond delay="0"/>
                                          </p:stCondLst>
                                        </p:cTn>
                                        <p:tgtEl>
                                          <p:spTgt spid="3"/>
                                        </p:tgtEl>
                                        <p:attrNameLst>
                                          <p:attrName>style.visibility</p:attrName>
                                        </p:attrNameLst>
                                      </p:cBhvr>
                                      <p:to>
                                        <p:strVal val="visible"/>
                                      </p:to>
                                    </p:set>
                                    <p:anim by="(-#ppt_w*2)" calcmode="lin" valueType="num">
                                      <p:cBhvr rctx="PPT">
                                        <p:cTn id="27" dur="500" autoRev="1" fill="hold">
                                          <p:stCondLst>
                                            <p:cond delay="0"/>
                                          </p:stCondLst>
                                        </p:cTn>
                                        <p:tgtEl>
                                          <p:spTgt spid="3"/>
                                        </p:tgtEl>
                                        <p:attrNameLst>
                                          <p:attrName>ppt_w</p:attrName>
                                        </p:attrNameLst>
                                      </p:cBhvr>
                                    </p:anim>
                                    <p:anim by="(#ppt_w*0.50)" calcmode="lin" valueType="num">
                                      <p:cBhvr>
                                        <p:cTn id="28" dur="500" decel="50000" autoRev="1" fill="hold">
                                          <p:stCondLst>
                                            <p:cond delay="0"/>
                                          </p:stCondLst>
                                        </p:cTn>
                                        <p:tgtEl>
                                          <p:spTgt spid="3"/>
                                        </p:tgtEl>
                                        <p:attrNameLst>
                                          <p:attrName>ppt_x</p:attrName>
                                        </p:attrNameLst>
                                      </p:cBhvr>
                                    </p:anim>
                                    <p:anim from="(-#ppt_h/2)" to="(#ppt_y)" calcmode="lin" valueType="num">
                                      <p:cBhvr>
                                        <p:cTn id="29" dur="1000" fill="hold">
                                          <p:stCondLst>
                                            <p:cond delay="0"/>
                                          </p:stCondLst>
                                        </p:cTn>
                                        <p:tgtEl>
                                          <p:spTgt spid="3"/>
                                        </p:tgtEl>
                                        <p:attrNameLst>
                                          <p:attrName>ppt_y</p:attrName>
                                        </p:attrNameLst>
                                      </p:cBhvr>
                                    </p:anim>
                                    <p:animRot by="21600000">
                                      <p:cBhvr>
                                        <p:cTn id="30" dur="1000" fill="hold">
                                          <p:stCondLst>
                                            <p:cond delay="0"/>
                                          </p:stCondLst>
                                        </p:cTn>
                                        <p:tgtEl>
                                          <p:spTgt spid="3"/>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 calcmode="lin" valueType="num">
                                      <p:cBhvr>
                                        <p:cTn id="3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xit" presetSubtype="32" fill="hold" grpId="1" nodeType="clickEffect">
                                  <p:stCondLst>
                                    <p:cond delay="0"/>
                                  </p:stCondLst>
                                  <p:childTnLst>
                                    <p:anim calcmode="lin" valueType="num">
                                      <p:cBhvr>
                                        <p:cTn id="42" dur="500"/>
                                        <p:tgtEl>
                                          <p:spTgt spid="2"/>
                                        </p:tgtEl>
                                        <p:attrNameLst>
                                          <p:attrName>ppt_w</p:attrName>
                                        </p:attrNameLst>
                                      </p:cBhvr>
                                      <p:tavLst>
                                        <p:tav tm="0">
                                          <p:val>
                                            <p:strVal val="ppt_w"/>
                                          </p:val>
                                        </p:tav>
                                        <p:tav tm="100000">
                                          <p:val>
                                            <p:fltVal val="0"/>
                                          </p:val>
                                        </p:tav>
                                      </p:tavLst>
                                    </p:anim>
                                    <p:anim calcmode="lin" valueType="num">
                                      <p:cBhvr>
                                        <p:cTn id="43" dur="500"/>
                                        <p:tgtEl>
                                          <p:spTgt spid="2"/>
                                        </p:tgtEl>
                                        <p:attrNameLst>
                                          <p:attrName>ppt_h</p:attrName>
                                        </p:attrNameLst>
                                      </p:cBhvr>
                                      <p:tavLst>
                                        <p:tav tm="0">
                                          <p:val>
                                            <p:strVal val="ppt_h"/>
                                          </p:val>
                                        </p:tav>
                                        <p:tav tm="100000">
                                          <p:val>
                                            <p:fltVal val="0"/>
                                          </p:val>
                                        </p:tav>
                                      </p:tavLst>
                                    </p:anim>
                                    <p:set>
                                      <p:cBhvr>
                                        <p:cTn id="44" dur="1" fill="hold">
                                          <p:stCondLst>
                                            <p:cond delay="499"/>
                                          </p:stCondLst>
                                        </p:cTn>
                                        <p:tgtEl>
                                          <p:spTgt spid="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3" presetClass="exit" presetSubtype="32" fill="hold" grpId="1" nodeType="clickEffect">
                                  <p:stCondLst>
                                    <p:cond delay="0"/>
                                  </p:stCondLst>
                                  <p:childTnLst>
                                    <p:anim calcmode="lin" valueType="num">
                                      <p:cBhvr>
                                        <p:cTn id="48" dur="500"/>
                                        <p:tgtEl>
                                          <p:spTgt spid="6"/>
                                        </p:tgtEl>
                                        <p:attrNameLst>
                                          <p:attrName>ppt_w</p:attrName>
                                        </p:attrNameLst>
                                      </p:cBhvr>
                                      <p:tavLst>
                                        <p:tav tm="0">
                                          <p:val>
                                            <p:strVal val="ppt_w"/>
                                          </p:val>
                                        </p:tav>
                                        <p:tav tm="100000">
                                          <p:val>
                                            <p:fltVal val="0"/>
                                          </p:val>
                                        </p:tav>
                                      </p:tavLst>
                                    </p:anim>
                                    <p:anim calcmode="lin" valueType="num">
                                      <p:cBhvr>
                                        <p:cTn id="49" dur="500"/>
                                        <p:tgtEl>
                                          <p:spTgt spid="6"/>
                                        </p:tgtEl>
                                        <p:attrNameLst>
                                          <p:attrName>ppt_h</p:attrName>
                                        </p:attrNameLst>
                                      </p:cBhvr>
                                      <p:tavLst>
                                        <p:tav tm="0">
                                          <p:val>
                                            <p:strVal val="ppt_h"/>
                                          </p:val>
                                        </p:tav>
                                        <p:tav tm="100000">
                                          <p:val>
                                            <p:fltVal val="0"/>
                                          </p:val>
                                        </p:tav>
                                      </p:tavLst>
                                    </p:anim>
                                    <p:set>
                                      <p:cBhvr>
                                        <p:cTn id="50" dur="1" fill="hold">
                                          <p:stCondLst>
                                            <p:cond delay="4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9" presetClass="exit" presetSubtype="10" fill="hold" grpId="1" nodeType="clickEffect">
                                  <p:stCondLst>
                                    <p:cond delay="0"/>
                                  </p:stCondLst>
                                  <p:iterate type="lt">
                                    <p:tmPct val="0"/>
                                  </p:iterate>
                                  <p:childTnLst>
                                    <p:anim calcmode="lin" valueType="num">
                                      <p:cBhvr>
                                        <p:cTn id="54" dur="5000"/>
                                        <p:tgtEl>
                                          <p:spTgt spid="3"/>
                                        </p:tgtEl>
                                        <p:attrNameLst>
                                          <p:attrName>ppt_h</p:attrName>
                                        </p:attrNameLst>
                                      </p:cBhvr>
                                      <p:tavLst>
                                        <p:tav tm="0">
                                          <p:val>
                                            <p:strVal val="ppt_h"/>
                                          </p:val>
                                        </p:tav>
                                        <p:tav tm="100000">
                                          <p:val>
                                            <p:strVal val="ppt_h"/>
                                          </p:val>
                                        </p:tav>
                                      </p:tavLst>
                                    </p:anim>
                                    <p:anim calcmode="lin" valueType="num">
                                      <p:cBhvr>
                                        <p:cTn id="55" dur="5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56" dur="1" fill="hold">
                                          <p:stCondLst>
                                            <p:cond delay="4999"/>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7" presetClass="exit" presetSubtype="0" fill="hold" grpId="1" nodeType="clickEffect">
                                  <p:stCondLst>
                                    <p:cond delay="0"/>
                                  </p:stCondLst>
                                  <p:iterate type="lt">
                                    <p:tmPct val="50000"/>
                                  </p:iterate>
                                  <p:childTnLst>
                                    <p:anim calcmode="discrete" valueType="clr">
                                      <p:cBhvr override="childStyle">
                                        <p:cTn id="60" dur="80"/>
                                        <p:tgtEl>
                                          <p:spTgt spid="4"/>
                                        </p:tgtEl>
                                        <p:attrNameLst>
                                          <p:attrName>style.color</p:attrName>
                                        </p:attrNameLst>
                                      </p:cBhvr>
                                      <p:tavLst>
                                        <p:tav tm="0">
                                          <p:val>
                                            <p:clrVal>
                                              <a:schemeClr val="hlink"/>
                                            </p:clrVal>
                                          </p:val>
                                        </p:tav>
                                        <p:tav tm="50000">
                                          <p:val>
                                            <p:clrVal>
                                              <a:schemeClr val="accent2"/>
                                            </p:clrVal>
                                          </p:val>
                                        </p:tav>
                                      </p:tavLst>
                                    </p:anim>
                                    <p:anim calcmode="discrete" valueType="clr">
                                      <p:cBhvr>
                                        <p:cTn id="61" dur="80"/>
                                        <p:tgtEl>
                                          <p:spTgt spid="4"/>
                                        </p:tgtEl>
                                        <p:attrNameLst>
                                          <p:attrName>fillcolor</p:attrName>
                                        </p:attrNameLst>
                                      </p:cBhvr>
                                      <p:tavLst>
                                        <p:tav tm="0">
                                          <p:val>
                                            <p:clrVal>
                                              <a:schemeClr val="hlink"/>
                                            </p:clrVal>
                                          </p:val>
                                        </p:tav>
                                        <p:tav tm="50000">
                                          <p:val>
                                            <p:clrVal>
                                              <a:schemeClr val="accent2"/>
                                            </p:clrVal>
                                          </p:val>
                                        </p:tav>
                                      </p:tavLst>
                                    </p:anim>
                                    <p:set>
                                      <p:cBhvr>
                                        <p:cTn id="62" dur="80"/>
                                        <p:tgtEl>
                                          <p:spTgt spid="4"/>
                                        </p:tgtEl>
                                        <p:attrNameLst>
                                          <p:attrName>fill.type</p:attrName>
                                        </p:attrNameLst>
                                      </p:cBhvr>
                                      <p:to>
                                        <p:strVal val="solid"/>
                                      </p:to>
                                    </p:set>
                                    <p:set>
                                      <p:cBhvr>
                                        <p:cTn id="63" dur="1" fill="hold">
                                          <p:stCondLst>
                                            <p:cond delay="79"/>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6" presetClass="exit" presetSubtype="0" fill="hold" grpId="1" nodeType="clickEffect">
                                  <p:stCondLst>
                                    <p:cond delay="0"/>
                                  </p:stCondLst>
                                  <p:iterate type="lt">
                                    <p:tmPct val="10000"/>
                                  </p:iterate>
                                  <p:childTnLst>
                                    <p:anim from="(ppt_w)" to="(-ppt_w*2)" calcmode="lin" valueType="num">
                                      <p:cBhvr rctx="PPT">
                                        <p:cTn id="67" dur="500" autoRev="1">
                                          <p:stCondLst>
                                            <p:cond delay="0"/>
                                          </p:stCondLst>
                                        </p:cTn>
                                        <p:tgtEl>
                                          <p:spTgt spid="5"/>
                                        </p:tgtEl>
                                        <p:attrNameLst>
                                          <p:attrName>ppt_w</p:attrName>
                                        </p:attrNameLst>
                                      </p:cBhvr>
                                    </p:anim>
                                    <p:anim by="(ppt_w*0.50)" calcmode="lin" valueType="num">
                                      <p:cBhvr>
                                        <p:cTn id="68" dur="500" decel="50000" autoRev="1">
                                          <p:stCondLst>
                                            <p:cond delay="0"/>
                                          </p:stCondLst>
                                        </p:cTn>
                                        <p:tgtEl>
                                          <p:spTgt spid="5"/>
                                        </p:tgtEl>
                                        <p:attrNameLst>
                                          <p:attrName>ppt_x</p:attrName>
                                        </p:attrNameLst>
                                      </p:cBhvr>
                                    </p:anim>
                                    <p:anim from="(ppt_y)" to="(1+ppt_h/2)" calcmode="lin" valueType="num">
                                      <p:cBhvr>
                                        <p:cTn id="69" dur="1000">
                                          <p:stCondLst>
                                            <p:cond delay="0"/>
                                          </p:stCondLst>
                                        </p:cTn>
                                        <p:tgtEl>
                                          <p:spTgt spid="5"/>
                                        </p:tgtEl>
                                        <p:attrNameLst>
                                          <p:attrName>ppt_y</p:attrName>
                                        </p:attrNameLst>
                                      </p:cBhvr>
                                    </p:anim>
                                    <p:animRot by="21600000">
                                      <p:cBhvr>
                                        <p:cTn id="70" dur="1000">
                                          <p:stCondLst>
                                            <p:cond delay="0"/>
                                          </p:stCondLst>
                                        </p:cTn>
                                        <p:tgtEl>
                                          <p:spTgt spid="5"/>
                                        </p:tgtEl>
                                        <p:attrNameLst>
                                          <p:attrName>r</p:attrName>
                                        </p:attrNameLst>
                                      </p:cBhvr>
                                    </p:animRot>
                                    <p:set>
                                      <p:cBhvr>
                                        <p:cTn id="71"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riangolo isoscele 2"/>
          <p:cNvSpPr/>
          <p:nvPr/>
        </p:nvSpPr>
        <p:spPr>
          <a:xfrm rot="10800000">
            <a:off x="971600" y="548680"/>
            <a:ext cx="360040" cy="504056"/>
          </a:xfrm>
          <a:prstGeom prst="triangle">
            <a:avLst>
              <a:gd name="adj" fmla="val 51470"/>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riangolo isoscele 3"/>
          <p:cNvSpPr/>
          <p:nvPr/>
        </p:nvSpPr>
        <p:spPr>
          <a:xfrm rot="10800000">
            <a:off x="2411760" y="548680"/>
            <a:ext cx="360040" cy="504056"/>
          </a:xfrm>
          <a:prstGeom prst="triangle">
            <a:avLst>
              <a:gd name="adj" fmla="val 51470"/>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Fumetto 2 1"/>
          <p:cNvSpPr/>
          <p:nvPr/>
        </p:nvSpPr>
        <p:spPr>
          <a:xfrm>
            <a:off x="467544" y="0"/>
            <a:ext cx="5040560" cy="692696"/>
          </a:xfrm>
          <a:prstGeom prst="wedgeRoundRectCallout">
            <a:avLst>
              <a:gd name="adj1" fmla="val 29584"/>
              <a:gd name="adj2" fmla="val 99569"/>
              <a:gd name="adj3" fmla="val 16667"/>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FF00"/>
                </a:solidFill>
                <a:latin typeface="Harrington" pitchFamily="82" charset="0"/>
              </a:rPr>
              <a:t>Maria!</a:t>
            </a:r>
            <a:br>
              <a:rPr lang="it-IT" dirty="0" smtClean="0">
                <a:solidFill>
                  <a:srgbClr val="00FF00"/>
                </a:solidFill>
                <a:latin typeface="Harrington" pitchFamily="82" charset="0"/>
              </a:rPr>
            </a:br>
            <a:endParaRPr lang="it-IT" dirty="0">
              <a:solidFill>
                <a:srgbClr val="00FF0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8" presetClass="exit" presetSubtype="0" decel="100000" fill="hold" grpId="1" nodeType="clickEffect">
                                  <p:stCondLst>
                                    <p:cond delay="0"/>
                                  </p:stCondLst>
                                  <p:childTnLst>
                                    <p:anim calcmode="lin" valueType="num">
                                      <p:cBhvr>
                                        <p:cTn id="23" dur="500"/>
                                        <p:tgtEl>
                                          <p:spTgt spid="2"/>
                                        </p:tgtEl>
                                        <p:attrNameLst>
                                          <p:attrName>ppt_w</p:attrName>
                                        </p:attrNameLst>
                                      </p:cBhvr>
                                      <p:tavLst>
                                        <p:tav tm="0">
                                          <p:val>
                                            <p:strVal val="ppt_w"/>
                                          </p:val>
                                        </p:tav>
                                        <p:tav tm="100000">
                                          <p:val>
                                            <p:strVal val="ppt_w*2.5"/>
                                          </p:val>
                                        </p:tav>
                                      </p:tavLst>
                                    </p:anim>
                                    <p:anim calcmode="lin" valueType="num">
                                      <p:cBhvr>
                                        <p:cTn id="24" dur="500"/>
                                        <p:tgtEl>
                                          <p:spTgt spid="2"/>
                                        </p:tgtEl>
                                        <p:attrNameLst>
                                          <p:attrName>ppt_h</p:attrName>
                                        </p:attrNameLst>
                                      </p:cBhvr>
                                      <p:tavLst>
                                        <p:tav tm="0">
                                          <p:val>
                                            <p:strVal val="ppt_h"/>
                                          </p:val>
                                        </p:tav>
                                        <p:tav tm="100000">
                                          <p:val>
                                            <p:strVal val="ppt_h*0.01"/>
                                          </p:val>
                                        </p:tav>
                                      </p:tavLst>
                                    </p:anim>
                                    <p:anim calcmode="lin" valueType="num">
                                      <p:cBhvr>
                                        <p:cTn id="25" dur="500"/>
                                        <p:tgtEl>
                                          <p:spTgt spid="2"/>
                                        </p:tgtEl>
                                        <p:attrNameLst>
                                          <p:attrName>ppt_x</p:attrName>
                                        </p:attrNameLst>
                                      </p:cBhvr>
                                      <p:tavLst>
                                        <p:tav tm="0">
                                          <p:val>
                                            <p:strVal val="ppt_x"/>
                                          </p:val>
                                        </p:tav>
                                        <p:tav tm="100000">
                                          <p:val>
                                            <p:strVal val="ppt_x"/>
                                          </p:val>
                                        </p:tav>
                                      </p:tavLst>
                                    </p:anim>
                                    <p:anim calcmode="lin" valueType="num">
                                      <p:cBhvr>
                                        <p:cTn id="26" dur="500"/>
                                        <p:tgtEl>
                                          <p:spTgt spid="2"/>
                                        </p:tgtEl>
                                        <p:attrNameLst>
                                          <p:attrName>ppt_y</p:attrName>
                                        </p:attrNameLst>
                                      </p:cBhvr>
                                      <p:tavLst>
                                        <p:tav tm="0">
                                          <p:val>
                                            <p:strVal val="ppt_y"/>
                                          </p:val>
                                        </p:tav>
                                        <p:tav tm="100000">
                                          <p:val>
                                            <p:strVal val="ppt_h+1"/>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58" presetClass="exit" presetSubtype="0" decel="100000" fill="hold" grpId="1"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2.5"/>
                                          </p:val>
                                        </p:tav>
                                      </p:tavLst>
                                    </p:anim>
                                    <p:anim calcmode="lin" valueType="num">
                                      <p:cBhvr>
                                        <p:cTn id="31" dur="500"/>
                                        <p:tgtEl>
                                          <p:spTgt spid="4"/>
                                        </p:tgtEl>
                                        <p:attrNameLst>
                                          <p:attrName>ppt_h</p:attrName>
                                        </p:attrNameLst>
                                      </p:cBhvr>
                                      <p:tavLst>
                                        <p:tav tm="0">
                                          <p:val>
                                            <p:strVal val="ppt_h"/>
                                          </p:val>
                                        </p:tav>
                                        <p:tav tm="100000">
                                          <p:val>
                                            <p:strVal val="ppt_h*0.01"/>
                                          </p:val>
                                        </p:tav>
                                      </p:tavLst>
                                    </p:anim>
                                    <p:anim calcmode="lin" valueType="num">
                                      <p:cBhvr>
                                        <p:cTn id="32" dur="500"/>
                                        <p:tgtEl>
                                          <p:spTgt spid="4"/>
                                        </p:tgtEl>
                                        <p:attrNameLst>
                                          <p:attrName>ppt_x</p:attrName>
                                        </p:attrNameLst>
                                      </p:cBhvr>
                                      <p:tavLst>
                                        <p:tav tm="0">
                                          <p:val>
                                            <p:strVal val="ppt_x"/>
                                          </p:val>
                                        </p:tav>
                                        <p:tav tm="100000">
                                          <p:val>
                                            <p:strVal val="ppt_x"/>
                                          </p:val>
                                        </p:tav>
                                      </p:tavLst>
                                    </p:anim>
                                    <p:anim calcmode="lin" valueType="num">
                                      <p:cBhvr>
                                        <p:cTn id="33" dur="500"/>
                                        <p:tgtEl>
                                          <p:spTgt spid="4"/>
                                        </p:tgtEl>
                                        <p:attrNameLst>
                                          <p:attrName>ppt_y</p:attrName>
                                        </p:attrNameLst>
                                      </p:cBhvr>
                                      <p:tavLst>
                                        <p:tav tm="0">
                                          <p:val>
                                            <p:strVal val="ppt_y"/>
                                          </p:val>
                                        </p:tav>
                                        <p:tav tm="100000">
                                          <p:val>
                                            <p:strVal val="ppt_h+1"/>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58" presetClass="exit" presetSubtype="0" decel="100000" fill="hold" grpId="1" nodeType="withEffect">
                                  <p:stCondLst>
                                    <p:cond delay="0"/>
                                  </p:stCondLst>
                                  <p:childTnLst>
                                    <p:anim calcmode="lin" valueType="num">
                                      <p:cBhvr>
                                        <p:cTn id="37" dur="500"/>
                                        <p:tgtEl>
                                          <p:spTgt spid="3"/>
                                        </p:tgtEl>
                                        <p:attrNameLst>
                                          <p:attrName>ppt_w</p:attrName>
                                        </p:attrNameLst>
                                      </p:cBhvr>
                                      <p:tavLst>
                                        <p:tav tm="0">
                                          <p:val>
                                            <p:strVal val="ppt_w"/>
                                          </p:val>
                                        </p:tav>
                                        <p:tav tm="100000">
                                          <p:val>
                                            <p:strVal val="ppt_w*2.5"/>
                                          </p:val>
                                        </p:tav>
                                      </p:tavLst>
                                    </p:anim>
                                    <p:anim calcmode="lin" valueType="num">
                                      <p:cBhvr>
                                        <p:cTn id="38" dur="500"/>
                                        <p:tgtEl>
                                          <p:spTgt spid="3"/>
                                        </p:tgtEl>
                                        <p:attrNameLst>
                                          <p:attrName>ppt_h</p:attrName>
                                        </p:attrNameLst>
                                      </p:cBhvr>
                                      <p:tavLst>
                                        <p:tav tm="0">
                                          <p:val>
                                            <p:strVal val="ppt_h"/>
                                          </p:val>
                                        </p:tav>
                                        <p:tav tm="100000">
                                          <p:val>
                                            <p:strVal val="ppt_h*0.01"/>
                                          </p:val>
                                        </p:tav>
                                      </p:tavLst>
                                    </p:anim>
                                    <p:anim calcmode="lin" valueType="num">
                                      <p:cBhvr>
                                        <p:cTn id="39" dur="500"/>
                                        <p:tgtEl>
                                          <p:spTgt spid="3"/>
                                        </p:tgtEl>
                                        <p:attrNameLst>
                                          <p:attrName>ppt_x</p:attrName>
                                        </p:attrNameLst>
                                      </p:cBhvr>
                                      <p:tavLst>
                                        <p:tav tm="0">
                                          <p:val>
                                            <p:strVal val="ppt_x"/>
                                          </p:val>
                                        </p:tav>
                                        <p:tav tm="100000">
                                          <p:val>
                                            <p:strVal val="ppt_x"/>
                                          </p:val>
                                        </p:tav>
                                      </p:tavLst>
                                    </p:anim>
                                    <p:anim calcmode="lin" valueType="num">
                                      <p:cBhvr>
                                        <p:cTn id="40" dur="500"/>
                                        <p:tgtEl>
                                          <p:spTgt spid="3"/>
                                        </p:tgtEl>
                                        <p:attrNameLst>
                                          <p:attrName>ppt_y</p:attrName>
                                        </p:attrNameLst>
                                      </p:cBhvr>
                                      <p:tavLst>
                                        <p:tav tm="0">
                                          <p:val>
                                            <p:strVal val="ppt_y"/>
                                          </p:val>
                                        </p:tav>
                                        <p:tav tm="100000">
                                          <p:val>
                                            <p:strVal val="ppt_h+1"/>
                                          </p:val>
                                        </p:tav>
                                      </p:tavLst>
                                    </p:anim>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2" grpId="0" animBg="1"/>
      <p:bldP spid="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umetto 2 1"/>
          <p:cNvSpPr/>
          <p:nvPr/>
        </p:nvSpPr>
        <p:spPr>
          <a:xfrm>
            <a:off x="0" y="0"/>
            <a:ext cx="2123728" cy="1700808"/>
          </a:xfrm>
          <a:prstGeom prst="wedgeRoundRectCallout">
            <a:avLst>
              <a:gd name="adj1" fmla="val 69871"/>
              <a:gd name="adj2" fmla="val -9482"/>
              <a:gd name="adj3" fmla="val 1666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latin typeface="Harrington" pitchFamily="82" charset="0"/>
              </a:rPr>
              <a:t>ma siamo al ristorante!</a:t>
            </a:r>
            <a:endParaRPr lang="it-IT" dirty="0">
              <a:solidFill>
                <a:srgbClr val="00B0F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riangolo isoscele 3"/>
          <p:cNvSpPr/>
          <p:nvPr/>
        </p:nvSpPr>
        <p:spPr>
          <a:xfrm>
            <a:off x="3059832" y="4581128"/>
            <a:ext cx="288032" cy="504056"/>
          </a:xfrm>
          <a:prstGeom prst="triangl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riangolo isoscele 4"/>
          <p:cNvSpPr/>
          <p:nvPr/>
        </p:nvSpPr>
        <p:spPr>
          <a:xfrm>
            <a:off x="5292080" y="4581128"/>
            <a:ext cx="288032" cy="504056"/>
          </a:xfrm>
          <a:prstGeom prst="triangl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isoscele 5"/>
          <p:cNvSpPr/>
          <p:nvPr/>
        </p:nvSpPr>
        <p:spPr>
          <a:xfrm>
            <a:off x="7308304" y="4581128"/>
            <a:ext cx="288032" cy="504056"/>
          </a:xfrm>
          <a:prstGeom prst="triangl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arrotondato 2"/>
          <p:cNvSpPr/>
          <p:nvPr/>
        </p:nvSpPr>
        <p:spPr>
          <a:xfrm>
            <a:off x="2771800" y="5013176"/>
            <a:ext cx="5256584" cy="432048"/>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7030A0"/>
                </a:solidFill>
                <a:latin typeface="Harrington" pitchFamily="82" charset="0"/>
              </a:rPr>
              <a:t>Prova non superata!</a:t>
            </a:r>
            <a:endParaRPr lang="it-IT" dirty="0">
              <a:solidFill>
                <a:srgbClr val="7030A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grpId="1" nodeType="clickEffect">
                                  <p:stCondLst>
                                    <p:cond delay="0"/>
                                  </p:stCondLst>
                                  <p:childTnLst>
                                    <p:animScale>
                                      <p:cBhvr>
                                        <p:cTn id="28" dur="1000" accel="50000">
                                          <p:stCondLst>
                                            <p:cond delay="0"/>
                                          </p:stCondLst>
                                        </p:cTn>
                                        <p:tgtEl>
                                          <p:spTgt spid="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3"/>
                                        </p:tgtEl>
                                        <p:attrNameLst>
                                          <p:attrName>ppt_x</p:attrName>
                                          <p:attrName>ppt_y</p:attrName>
                                        </p:attrNameLst>
                                      </p:cBhvr>
                                    </p:animMotion>
                                    <p:animEffect transition="out" filter="fade">
                                      <p:cBhvr>
                                        <p:cTn id="30" dur="1000"/>
                                        <p:tgtEl>
                                          <p:spTgt spid="3"/>
                                        </p:tgtEl>
                                      </p:cBhvr>
                                    </p:animEffect>
                                    <p:set>
                                      <p:cBhvr>
                                        <p:cTn id="31" dur="1" fill="hold">
                                          <p:stCondLst>
                                            <p:cond delay="999"/>
                                          </p:stCondLst>
                                        </p:cTn>
                                        <p:tgtEl>
                                          <p:spTgt spid="3"/>
                                        </p:tgtEl>
                                        <p:attrNameLst>
                                          <p:attrName>style.visibility</p:attrName>
                                        </p:attrNameLst>
                                      </p:cBhvr>
                                      <p:to>
                                        <p:strVal val="hidden"/>
                                      </p:to>
                                    </p:set>
                                  </p:childTnLst>
                                </p:cTn>
                              </p:par>
                              <p:par>
                                <p:cTn id="32" presetID="52" presetClass="exit" presetSubtype="0" fill="hold" grpId="1" nodeType="withEffect">
                                  <p:stCondLst>
                                    <p:cond delay="0"/>
                                  </p:stCondLst>
                                  <p:childTnLst>
                                    <p:animScale>
                                      <p:cBhvr>
                                        <p:cTn id="33" dur="1000" accel="50000">
                                          <p:stCondLst>
                                            <p:cond delay="0"/>
                                          </p:stCondLst>
                                        </p:cTn>
                                        <p:tgtEl>
                                          <p:spTgt spid="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6"/>
                                        </p:tgtEl>
                                        <p:attrNameLst>
                                          <p:attrName>ppt_x</p:attrName>
                                          <p:attrName>ppt_y</p:attrName>
                                        </p:attrNameLst>
                                      </p:cBhvr>
                                    </p:animMotion>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52" presetClass="exit" presetSubtype="0" fill="hold" grpId="1" nodeType="withEffect">
                                  <p:stCondLst>
                                    <p:cond delay="0"/>
                                  </p:stCondLst>
                                  <p:childTnLst>
                                    <p:animScale>
                                      <p:cBhvr>
                                        <p:cTn id="38" dur="1000" accel="50000">
                                          <p:stCondLst>
                                            <p:cond delay="0"/>
                                          </p:stCondLst>
                                        </p:cTn>
                                        <p:tgtEl>
                                          <p:spTgt spid="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5"/>
                                        </p:tgtEl>
                                        <p:attrNameLst>
                                          <p:attrName>ppt_x</p:attrName>
                                          <p:attrName>ppt_y</p:attrName>
                                        </p:attrNameLst>
                                      </p:cBhvr>
                                    </p:animMotion>
                                    <p:animEffect transition="out" filter="fade">
                                      <p:cBhvr>
                                        <p:cTn id="40" dur="1000"/>
                                        <p:tgtEl>
                                          <p:spTgt spid="5"/>
                                        </p:tgtEl>
                                      </p:cBhvr>
                                    </p:animEffect>
                                    <p:set>
                                      <p:cBhvr>
                                        <p:cTn id="41" dur="1" fill="hold">
                                          <p:stCondLst>
                                            <p:cond delay="999"/>
                                          </p:stCondLst>
                                        </p:cTn>
                                        <p:tgtEl>
                                          <p:spTgt spid="5"/>
                                        </p:tgtEl>
                                        <p:attrNameLst>
                                          <p:attrName>style.visibility</p:attrName>
                                        </p:attrNameLst>
                                      </p:cBhvr>
                                      <p:to>
                                        <p:strVal val="hidden"/>
                                      </p:to>
                                    </p:set>
                                  </p:childTnLst>
                                </p:cTn>
                              </p:par>
                              <p:par>
                                <p:cTn id="42" presetID="52" presetClass="exit" presetSubtype="0" fill="hold" grpId="1" nodeType="withEffect">
                                  <p:stCondLst>
                                    <p:cond delay="0"/>
                                  </p:stCondLst>
                                  <p:childTnLst>
                                    <p:animScale>
                                      <p:cBhvr>
                                        <p:cTn id="43"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4" dur="1000" accel="50000">
                                          <p:stCondLst>
                                            <p:cond delay="0"/>
                                          </p:stCondLst>
                                        </p:cTn>
                                        <p:tgtEl>
                                          <p:spTgt spid="4"/>
                                        </p:tgtEl>
                                        <p:attrNameLst>
                                          <p:attrName>ppt_x</p:attrName>
                                          <p:attrName>ppt_y</p:attrName>
                                        </p:attrNameLst>
                                      </p:cBhvr>
                                    </p:animMotion>
                                    <p:animEffect transition="out" filter="fade">
                                      <p:cBhvr>
                                        <p:cTn id="45" dur="1000"/>
                                        <p:tgtEl>
                                          <p:spTgt spid="4"/>
                                        </p:tgtEl>
                                      </p:cBhvr>
                                    </p:animEffect>
                                    <p:set>
                                      <p:cBhvr>
                                        <p:cTn id="4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3" grpId="0" animBg="1"/>
      <p:bldP spid="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0" y="404664"/>
            <a:ext cx="4572000" cy="646331"/>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path path="circle">
              <a:fillToRect l="50000" t="50000" r="50000" b="50000"/>
            </a:path>
            <a:tileRect/>
          </a:gradFill>
        </p:spPr>
        <p:txBody>
          <a:bodyPr>
            <a:spAutoFit/>
          </a:bodyPr>
          <a:lstStyle/>
          <a:p>
            <a:r>
              <a:rPr lang="it-IT" dirty="0" smtClean="0">
                <a:solidFill>
                  <a:srgbClr val="9900CC"/>
                </a:solidFill>
                <a:latin typeface="Harrington" pitchFamily="82" charset="0"/>
              </a:rPr>
              <a:t>Qualche minuto più tardi arriva Agnese con gli ordini e li consegna ai suoi amici. </a:t>
            </a:r>
            <a:endParaRPr lang="it-IT" dirty="0">
              <a:solidFill>
                <a:srgbClr val="9900CC"/>
              </a:solidFill>
              <a:latin typeface="Harrington" pitchFamily="82" charset="0"/>
            </a:endParaRPr>
          </a:p>
        </p:txBody>
      </p:sp>
      <p:sp>
        <p:nvSpPr>
          <p:cNvPr id="3" name="Fumetto 2 2"/>
          <p:cNvSpPr/>
          <p:nvPr/>
        </p:nvSpPr>
        <p:spPr>
          <a:xfrm>
            <a:off x="5364088" y="4149080"/>
            <a:ext cx="3240360" cy="2160240"/>
          </a:xfrm>
          <a:prstGeom prst="wedgeRoundRectCallout">
            <a:avLst>
              <a:gd name="adj1" fmla="val -42822"/>
              <a:gd name="adj2" fmla="val -66685"/>
              <a:gd name="adj3" fmla="val 16667"/>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C000"/>
                </a:solidFill>
                <a:latin typeface="Harrington" pitchFamily="82" charset="0"/>
              </a:rPr>
              <a:t>Direttamente dalla cucina ecco a voi Spaghetti, Bistecca, insalata, mela e un hamburger con patatine fritte! E per te una bibita energetica!</a:t>
            </a:r>
            <a:r>
              <a:rPr lang="it-IT" dirty="0" smtClean="0"/>
              <a:t/>
            </a:r>
            <a:br>
              <a:rPr lang="it-IT" dirty="0" smtClean="0"/>
            </a:br>
            <a:endParaRPr lang="it-IT"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xit" presetSubtype="0" fill="hold" grpId="1" nodeType="clickEffect">
                                  <p:stCondLst>
                                    <p:cond delay="0"/>
                                  </p:stCondLst>
                                  <p:childTnLst>
                                    <p:animEffect transition="out" filter="fade">
                                      <p:cBhvr>
                                        <p:cTn id="14" dur="2000"/>
                                        <p:tgtEl>
                                          <p:spTgt spid="2"/>
                                        </p:tgtEl>
                                      </p:cBhvr>
                                    </p:animEffect>
                                    <p:anim calcmode="lin" valueType="num">
                                      <p:cBhvr>
                                        <p:cTn id="15" dur="2000"/>
                                        <p:tgtEl>
                                          <p:spTgt spid="2"/>
                                        </p:tgtEl>
                                        <p:attrNameLst>
                                          <p:attrName>style.rotation</p:attrName>
                                        </p:attrNameLst>
                                      </p:cBhvr>
                                      <p:tavLst>
                                        <p:tav tm="0">
                                          <p:val>
                                            <p:fltVal val="0"/>
                                          </p:val>
                                        </p:tav>
                                        <p:tav tm="100000">
                                          <p:val>
                                            <p:fltVal val="720"/>
                                          </p:val>
                                        </p:tav>
                                      </p:tavLst>
                                    </p:anim>
                                    <p:anim calcmode="lin" valueType="num">
                                      <p:cBhvr>
                                        <p:cTn id="16" dur="2000"/>
                                        <p:tgtEl>
                                          <p:spTgt spid="2"/>
                                        </p:tgtEl>
                                        <p:attrNameLst>
                                          <p:attrName>ppt_h</p:attrName>
                                        </p:attrNameLst>
                                      </p:cBhvr>
                                      <p:tavLst>
                                        <p:tav tm="0">
                                          <p:val>
                                            <p:strVal val="ppt_h"/>
                                          </p:val>
                                        </p:tav>
                                        <p:tav tm="100000">
                                          <p:val>
                                            <p:fltVal val="0"/>
                                          </p:val>
                                        </p:tav>
                                      </p:tavLst>
                                    </p:anim>
                                    <p:anim calcmode="lin" valueType="num">
                                      <p:cBhvr>
                                        <p:cTn id="17" dur="2000"/>
                                        <p:tgtEl>
                                          <p:spTgt spid="2"/>
                                        </p:tgtEl>
                                        <p:attrNameLst>
                                          <p:attrName>ppt_w</p:attrName>
                                        </p:attrNameLst>
                                      </p:cBhvr>
                                      <p:tavLst>
                                        <p:tav tm="0">
                                          <p:val>
                                            <p:strVal val="ppt_w"/>
                                          </p:val>
                                        </p:tav>
                                        <p:tav tm="100000">
                                          <p:val>
                                            <p:fltVal val="0"/>
                                          </p:val>
                                        </p:tav>
                                      </p:tavLst>
                                    </p:anim>
                                    <p:set>
                                      <p:cBhvr>
                                        <p:cTn id="18" dur="1" fill="hold">
                                          <p:stCondLst>
                                            <p:cond delay="1999"/>
                                          </p:stCondLst>
                                        </p:cTn>
                                        <p:tgtEl>
                                          <p:spTgt spid="2"/>
                                        </p:tgtEl>
                                        <p:attrNameLst>
                                          <p:attrName>style.visibility</p:attrName>
                                        </p:attrNameLst>
                                      </p:cBhvr>
                                      <p:to>
                                        <p:strVal val="hidden"/>
                                      </p:to>
                                    </p:set>
                                  </p:childTnLst>
                                </p:cTn>
                              </p:par>
                              <p:par>
                                <p:cTn id="19" presetID="35" presetClass="exit" presetSubtype="0" fill="hold" grpId="1" nodeType="withEffect">
                                  <p:stCondLst>
                                    <p:cond delay="0"/>
                                  </p:stCondLst>
                                  <p:childTnLst>
                                    <p:animEffect transition="out" filter="fade">
                                      <p:cBhvr>
                                        <p:cTn id="20" dur="2000"/>
                                        <p:tgtEl>
                                          <p:spTgt spid="3"/>
                                        </p:tgtEl>
                                      </p:cBhvr>
                                    </p:animEffect>
                                    <p:anim calcmode="lin" valueType="num">
                                      <p:cBhvr>
                                        <p:cTn id="21" dur="2000"/>
                                        <p:tgtEl>
                                          <p:spTgt spid="3"/>
                                        </p:tgtEl>
                                        <p:attrNameLst>
                                          <p:attrName>style.rotation</p:attrName>
                                        </p:attrNameLst>
                                      </p:cBhvr>
                                      <p:tavLst>
                                        <p:tav tm="0">
                                          <p:val>
                                            <p:fltVal val="0"/>
                                          </p:val>
                                        </p:tav>
                                        <p:tav tm="100000">
                                          <p:val>
                                            <p:fltVal val="720"/>
                                          </p:val>
                                        </p:tav>
                                      </p:tavLst>
                                    </p:anim>
                                    <p:anim calcmode="lin" valueType="num">
                                      <p:cBhvr>
                                        <p:cTn id="22" dur="2000"/>
                                        <p:tgtEl>
                                          <p:spTgt spid="3"/>
                                        </p:tgtEl>
                                        <p:attrNameLst>
                                          <p:attrName>ppt_h</p:attrName>
                                        </p:attrNameLst>
                                      </p:cBhvr>
                                      <p:tavLst>
                                        <p:tav tm="0">
                                          <p:val>
                                            <p:strVal val="ppt_h"/>
                                          </p:val>
                                        </p:tav>
                                        <p:tav tm="100000">
                                          <p:val>
                                            <p:fltVal val="0"/>
                                          </p:val>
                                        </p:tav>
                                      </p:tavLst>
                                    </p:anim>
                                    <p:anim calcmode="lin" valueType="num">
                                      <p:cBhvr>
                                        <p:cTn id="23" dur="2000"/>
                                        <p:tgtEl>
                                          <p:spTgt spid="3"/>
                                        </p:tgtEl>
                                        <p:attrNameLst>
                                          <p:attrName>ppt_w</p:attrName>
                                        </p:attrNameLst>
                                      </p:cBhvr>
                                      <p:tavLst>
                                        <p:tav tm="0">
                                          <p:val>
                                            <p:strVal val="ppt_w"/>
                                          </p:val>
                                        </p:tav>
                                        <p:tav tm="100000">
                                          <p:val>
                                            <p:fltVal val="0"/>
                                          </p:val>
                                        </p:tav>
                                      </p:tavLst>
                                    </p:anim>
                                    <p:set>
                                      <p:cBhvr>
                                        <p:cTn id="24"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0000"/>
                </a:solidFill>
                <a:latin typeface="Harrington" pitchFamily="82" charset="0"/>
              </a:rPr>
              <a:t>Paolo</a:t>
            </a:r>
            <a:endParaRPr lang="it-IT" dirty="0">
              <a:solidFill>
                <a:srgbClr val="FF0000"/>
              </a:solidFill>
              <a:latin typeface="Harrington" pitchFamily="82" charset="0"/>
            </a:endParaRPr>
          </a:p>
        </p:txBody>
      </p:sp>
      <p:sp>
        <p:nvSpPr>
          <p:cNvPr id="3" name="Segnaposto contenuto 2"/>
          <p:cNvSpPr>
            <a:spLocks noGrp="1"/>
          </p:cNvSpPr>
          <p:nvPr>
            <p:ph idx="1"/>
          </p:nvPr>
        </p:nvSpPr>
        <p:spPr>
          <a:xfrm>
            <a:off x="457200" y="1600200"/>
            <a:ext cx="3328982" cy="4525963"/>
          </a:xfrm>
        </p:spPr>
        <p:txBody>
          <a:bodyPr>
            <a:normAutofit/>
          </a:bodyPr>
          <a:lstStyle/>
          <a:p>
            <a:pPr>
              <a:spcBef>
                <a:spcPct val="0"/>
              </a:spcBef>
              <a:buNone/>
            </a:pPr>
            <a:r>
              <a:rPr lang="it-IT" sz="4800" dirty="0" smtClean="0">
                <a:solidFill>
                  <a:srgbClr val="FF0000"/>
                </a:solidFill>
                <a:latin typeface="Harrington" pitchFamily="82" charset="0"/>
                <a:ea typeface="+mj-ea"/>
                <a:cs typeface="+mj-cs"/>
              </a:rPr>
              <a:t>Altruista, sensibile, con bassa autostima di sé, </a:t>
            </a:r>
            <a:endParaRPr lang="it-IT" sz="4800" dirty="0">
              <a:solidFill>
                <a:srgbClr val="FF0000"/>
              </a:solidFill>
              <a:latin typeface="Harrington" pitchFamily="82" charset="0"/>
              <a:ea typeface="+mj-ea"/>
              <a:cs typeface="+mj-cs"/>
            </a:endParaRPr>
          </a:p>
        </p:txBody>
      </p:sp>
      <p:sp>
        <p:nvSpPr>
          <p:cNvPr id="6" name="CasellaDiTesto 5"/>
          <p:cNvSpPr txBox="1"/>
          <p:nvPr/>
        </p:nvSpPr>
        <p:spPr>
          <a:xfrm>
            <a:off x="6215074" y="1714488"/>
            <a:ext cx="2928926" cy="3785652"/>
          </a:xfrm>
          <a:prstGeom prst="rect">
            <a:avLst/>
          </a:prstGeom>
          <a:noFill/>
        </p:spPr>
        <p:txBody>
          <a:bodyPr wrap="square" rtlCol="0">
            <a:spAutoFit/>
          </a:bodyPr>
          <a:lstStyle/>
          <a:p>
            <a:r>
              <a:rPr lang="it-IT" sz="4800" dirty="0" smtClean="0">
                <a:solidFill>
                  <a:srgbClr val="FF0000"/>
                </a:solidFill>
                <a:latin typeface="Harrington" pitchFamily="82" charset="0"/>
              </a:rPr>
              <a:t>facilmente irascibile, goloso, timido e antipatico</a:t>
            </a:r>
            <a:endParaRPr lang="it-IT" sz="4800" dirty="0">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i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8" presetClass="exit" presetSubtype="0" accel="50000" fill="hold" grpId="1" nodeType="clickEffect">
                                  <p:stCondLst>
                                    <p:cond delay="0"/>
                                  </p:stCondLst>
                                  <p:iterate type="lt">
                                    <p:tmPct val="50000"/>
                                  </p:iterate>
                                  <p:childTnLst>
                                    <p:anim calcmode="lin" valueType="num">
                                      <p:cBhvr>
                                        <p:cTn id="21" dur="1000">
                                          <p:stCondLst>
                                            <p:cond delay="0"/>
                                          </p:stCondLst>
                                        </p:cTn>
                                        <p:tgtEl>
                                          <p:spTgt spid="2"/>
                                        </p:tgtEl>
                                        <p:attrNameLst>
                                          <p:attrName>style.rotation</p:attrName>
                                        </p:attrNameLst>
                                      </p:cBhvr>
                                      <p:tavLst>
                                        <p:tav tm="0">
                                          <p:val>
                                            <p:fltVal val="0"/>
                                          </p:val>
                                        </p:tav>
                                        <p:tav tm="100000">
                                          <p:val>
                                            <p:fltVal val="45"/>
                                          </p:val>
                                        </p:tav>
                                      </p:tavLst>
                                    </p:anim>
                                    <p:anim calcmode="lin" valueType="num">
                                      <p:cBhvr>
                                        <p:cTn id="22" dur="1000">
                                          <p:stCondLst>
                                            <p:cond delay="0"/>
                                          </p:stCondLst>
                                        </p:cTn>
                                        <p:tgtEl>
                                          <p:spTgt spid="2"/>
                                        </p:tgtEl>
                                        <p:attrNameLst>
                                          <p:attrName>ppt_y</p:attrName>
                                        </p:attrNameLst>
                                      </p:cBhvr>
                                      <p:tavLst>
                                        <p:tav tm="0">
                                          <p:val>
                                            <p:strVal val="ppt_y"/>
                                          </p:val>
                                        </p:tav>
                                        <p:tav tm="100000">
                                          <p:val>
                                            <p:strVal val="ppt_y+1"/>
                                          </p:val>
                                        </p:tav>
                                      </p:tavLst>
                                    </p:anim>
                                    <p:set>
                                      <p:cBhvr>
                                        <p:cTn id="23" dur="1" fill="hold">
                                          <p:stCondLst>
                                            <p:cond delay="9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5" presetClass="exit" presetSubtype="0" fill="hold" nodeType="clickEffect">
                                  <p:stCondLst>
                                    <p:cond delay="0"/>
                                  </p:stCondLst>
                                  <p:childTnLst>
                                    <p:animEffect transition="out" filter="fade">
                                      <p:cBhvr>
                                        <p:cTn id="27" dur="1000" accel="50000">
                                          <p:stCondLst>
                                            <p:cond delay="0"/>
                                          </p:stCondLst>
                                        </p:cTn>
                                        <p:tgtEl>
                                          <p:spTgt spid="3">
                                            <p:txEl>
                                              <p:pRg st="0" end="0"/>
                                            </p:txEl>
                                          </p:spTgt>
                                        </p:tgtEl>
                                      </p:cBhvr>
                                    </p:animEffect>
                                    <p:anim calcmode="lin" valueType="num">
                                      <p:cBhvr>
                                        <p:cTn id="28" dur="500" accel="50000">
                                          <p:stCondLst>
                                            <p:cond delay="0"/>
                                          </p:stCondLst>
                                        </p:cTn>
                                        <p:tgtEl>
                                          <p:spTgt spid="3">
                                            <p:txEl>
                                              <p:pRg st="0" end="0"/>
                                            </p:txEl>
                                          </p:spTgt>
                                        </p:tgtEl>
                                        <p:attrNameLst>
                                          <p:attrName>ppt_y</p:attrName>
                                        </p:attrNameLst>
                                      </p:cBhvr>
                                      <p:tavLst>
                                        <p:tav tm="0">
                                          <p:val>
                                            <p:strVal val="ppt_y"/>
                                          </p:val>
                                        </p:tav>
                                        <p:tav tm="100000">
                                          <p:val>
                                            <p:strVal val="ppt_y+.1"/>
                                          </p:val>
                                        </p:tav>
                                      </p:tavLst>
                                    </p:anim>
                                    <p:anim calcmode="lin" valueType="num">
                                      <p:cBhvr>
                                        <p:cTn id="29" dur="500" decel="50000">
                                          <p:stCondLst>
                                            <p:cond delay="500"/>
                                          </p:stCondLst>
                                        </p:cTn>
                                        <p:tgtEl>
                                          <p:spTgt spid="3">
                                            <p:txEl>
                                              <p:pRg st="0" end="0"/>
                                            </p:txEl>
                                          </p:spTgt>
                                        </p:tgtEl>
                                        <p:attrNameLst>
                                          <p:attrName>ppt_y</p:attrName>
                                        </p:attrNameLst>
                                      </p:cBhvr>
                                      <p:tavLst>
                                        <p:tav tm="0">
                                          <p:val>
                                            <p:strVal val="ppt_y"/>
                                          </p:val>
                                        </p:tav>
                                        <p:tav tm="100000">
                                          <p:val>
                                            <p:strVal val="ppt_y-.1"/>
                                          </p:val>
                                        </p:tav>
                                      </p:tavLst>
                                    </p:anim>
                                    <p:anim calcmode="lin" valueType="num">
                                      <p:cBhvr>
                                        <p:cTn id="30" dur="500" accel="50000">
                                          <p:stCondLst>
                                            <p:cond delay="500"/>
                                          </p:stCondLst>
                                        </p:cTn>
                                        <p:tgtEl>
                                          <p:spTgt spid="3">
                                            <p:txEl>
                                              <p:pRg st="0" end="0"/>
                                            </p:txEl>
                                          </p:spTgt>
                                        </p:tgtEl>
                                        <p:attrNameLst>
                                          <p:attrName>ppt_x</p:attrName>
                                        </p:attrNameLst>
                                      </p:cBhvr>
                                      <p:tavLst>
                                        <p:tav tm="0">
                                          <p:val>
                                            <p:strVal val="ppt_x"/>
                                          </p:val>
                                        </p:tav>
                                        <p:tav tm="100000">
                                          <p:val>
                                            <p:strVal val="ppt_x+.4"/>
                                          </p:val>
                                        </p:tav>
                                      </p:tavLst>
                                    </p:anim>
                                    <p:anim calcmode="lin" valueType="num">
                                      <p:cBhvr>
                                        <p:cTn id="31" dur="1000"/>
                                        <p:tgtEl>
                                          <p:spTgt spid="3">
                                            <p:txEl>
                                              <p:pRg st="0" end="0"/>
                                            </p:txEl>
                                          </p:spTgt>
                                        </p:tgtEl>
                                        <p:attrNameLst>
                                          <p:attrName>ppt_h</p:attrName>
                                        </p:attrNameLst>
                                      </p:cBhvr>
                                      <p:tavLst>
                                        <p:tav tm="0">
                                          <p:val>
                                            <p:strVal val="ppt_h"/>
                                          </p:val>
                                        </p:tav>
                                        <p:tav tm="100000">
                                          <p:val>
                                            <p:strVal val="ppt_h"/>
                                          </p:val>
                                        </p:tav>
                                      </p:tavLst>
                                    </p:anim>
                                    <p:anim calcmode="lin" valueType="num">
                                      <p:cBhvr>
                                        <p:cTn id="32" dur="500" accel="50000">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33" dur="500" decel="50000">
                                          <p:stCondLst>
                                            <p:cond delay="50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34" dur="500" accel="50000">
                                          <p:stCondLst>
                                            <p:cond delay="500"/>
                                          </p:stCondLst>
                                        </p:cTn>
                                        <p:tgtEl>
                                          <p:spTgt spid="3">
                                            <p:txEl>
                                              <p:pRg st="0" end="0"/>
                                            </p:txEl>
                                          </p:spTgt>
                                        </p:tgtEl>
                                        <p:attrNameLst>
                                          <p:attrName>style.rotation</p:attrName>
                                        </p:attrNameLst>
                                      </p:cBhvr>
                                      <p:tavLst>
                                        <p:tav tm="0">
                                          <p:val>
                                            <p:fltVal val="0"/>
                                          </p:val>
                                        </p:tav>
                                        <p:tav tm="100000">
                                          <p:val>
                                            <p:fltVal val="-90"/>
                                          </p:val>
                                        </p:tav>
                                      </p:tavLst>
                                    </p:anim>
                                    <p:set>
                                      <p:cBhvr>
                                        <p:cTn id="35"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4" presetClass="exit" presetSubtype="0" fill="hold" nodeType="clickEffect">
                                  <p:stCondLst>
                                    <p:cond delay="0"/>
                                  </p:stCondLst>
                                  <p:childTnLst>
                                    <p:anim from="(ppt_x)" to="(ppt_x+1)" calcmode="lin" valueType="num">
                                      <p:cBhvr>
                                        <p:cTn id="39" dur="1000">
                                          <p:stCondLst>
                                            <p:cond delay="0"/>
                                          </p:stCondLst>
                                        </p:cTn>
                                        <p:tgtEl>
                                          <p:spTgt spid="6">
                                            <p:txEl>
                                              <p:pRg st="0" end="0"/>
                                            </p:txEl>
                                          </p:spTgt>
                                        </p:tgtEl>
                                        <p:attrNameLst>
                                          <p:attrName>ppt_x</p:attrName>
                                        </p:attrNameLst>
                                      </p:cBhvr>
                                    </p:anim>
                                    <p:anim from="0" to="-1.0" calcmode="lin" valueType="num">
                                      <p:cBhvr>
                                        <p:cTn id="40" dur="200" accel="50000">
                                          <p:stCondLst>
                                            <p:cond delay="0"/>
                                          </p:stCondLst>
                                        </p:cTn>
                                        <p:tgtEl>
                                          <p:spTgt spid="6">
                                            <p:txEl>
                                              <p:pRg st="0" end="0"/>
                                            </p:txEl>
                                          </p:spTgt>
                                        </p:tgtEl>
                                        <p:attrNameLst>
                                          <p:attrName>xshear</p:attrName>
                                        </p:attrNameLst>
                                      </p:cBhvr>
                                    </p:anim>
                                    <p:set>
                                      <p:cBhvr>
                                        <p:cTn id="41" dur="800">
                                          <p:stCondLst>
                                            <p:cond delay="200"/>
                                          </p:stCondLst>
                                        </p:cTn>
                                        <p:tgtEl>
                                          <p:spTgt spid="6">
                                            <p:txEl>
                                              <p:pRg st="0" end="0"/>
                                            </p:txEl>
                                          </p:spTgt>
                                        </p:tgtEl>
                                        <p:attrNameLst>
                                          <p:attrName>xshear</p:attrName>
                                        </p:attrNameLst>
                                      </p:cBhvr>
                                      <p:to>
                                        <p:strVal val="-1.0"/>
                                      </p:to>
                                    </p:set>
                                    <p:set>
                                      <p:cBhvr>
                                        <p:cTn id="42" dur="1" fill="hold">
                                          <p:stCondLst>
                                            <p:cond delay="9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riangolo isoscele 2"/>
          <p:cNvSpPr/>
          <p:nvPr/>
        </p:nvSpPr>
        <p:spPr>
          <a:xfrm rot="10800000">
            <a:off x="2908004" y="890438"/>
            <a:ext cx="371487" cy="576064"/>
          </a:xfrm>
          <a:prstGeom prst="triangle">
            <a:avLst>
              <a:gd name="adj" fmla="val 47644"/>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riangolo isoscele 3"/>
          <p:cNvSpPr/>
          <p:nvPr/>
        </p:nvSpPr>
        <p:spPr>
          <a:xfrm rot="10800000">
            <a:off x="4283968" y="908720"/>
            <a:ext cx="371487" cy="576064"/>
          </a:xfrm>
          <a:prstGeom prst="triangle">
            <a:avLst>
              <a:gd name="adj" fmla="val 47644"/>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riangolo isoscele 4"/>
          <p:cNvSpPr/>
          <p:nvPr/>
        </p:nvSpPr>
        <p:spPr>
          <a:xfrm rot="10800000">
            <a:off x="5652120" y="908720"/>
            <a:ext cx="371487" cy="576064"/>
          </a:xfrm>
          <a:prstGeom prst="triangle">
            <a:avLst>
              <a:gd name="adj" fmla="val 47644"/>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isoscele 5"/>
          <p:cNvSpPr/>
          <p:nvPr/>
        </p:nvSpPr>
        <p:spPr>
          <a:xfrm rot="10800000">
            <a:off x="7740352" y="908720"/>
            <a:ext cx="371487" cy="576064"/>
          </a:xfrm>
          <a:prstGeom prst="triangle">
            <a:avLst>
              <a:gd name="adj" fmla="val 47644"/>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isoscele 8"/>
          <p:cNvSpPr/>
          <p:nvPr/>
        </p:nvSpPr>
        <p:spPr>
          <a:xfrm rot="20376154">
            <a:off x="2212469" y="5347885"/>
            <a:ext cx="371487" cy="576064"/>
          </a:xfrm>
          <a:prstGeom prst="triangle">
            <a:avLst>
              <a:gd name="adj" fmla="val 47644"/>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p:cNvSpPr/>
          <p:nvPr/>
        </p:nvSpPr>
        <p:spPr>
          <a:xfrm>
            <a:off x="2771800" y="5229200"/>
            <a:ext cx="371487" cy="576064"/>
          </a:xfrm>
          <a:prstGeom prst="triangle">
            <a:avLst>
              <a:gd name="adj" fmla="val 47644"/>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riangolo isoscele 10"/>
          <p:cNvSpPr/>
          <p:nvPr/>
        </p:nvSpPr>
        <p:spPr>
          <a:xfrm>
            <a:off x="4427984" y="5157192"/>
            <a:ext cx="371487" cy="576064"/>
          </a:xfrm>
          <a:prstGeom prst="triangle">
            <a:avLst>
              <a:gd name="adj" fmla="val 47644"/>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p:cNvSpPr/>
          <p:nvPr/>
        </p:nvSpPr>
        <p:spPr>
          <a:xfrm>
            <a:off x="5940152" y="5229200"/>
            <a:ext cx="371487" cy="576064"/>
          </a:xfrm>
          <a:prstGeom prst="triangle">
            <a:avLst>
              <a:gd name="adj" fmla="val 47644"/>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p:nvSpPr>
        <p:spPr>
          <a:xfrm>
            <a:off x="7740352" y="5229200"/>
            <a:ext cx="371487" cy="576064"/>
          </a:xfrm>
          <a:prstGeom prst="triangle">
            <a:avLst>
              <a:gd name="adj" fmla="val 47644"/>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arrotondato 1"/>
          <p:cNvSpPr/>
          <p:nvPr/>
        </p:nvSpPr>
        <p:spPr>
          <a:xfrm>
            <a:off x="2555776" y="548680"/>
            <a:ext cx="6048672" cy="360040"/>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C00000"/>
                </a:solidFill>
                <a:latin typeface="Harrington" pitchFamily="82" charset="0"/>
              </a:rPr>
              <a:t>Grazie</a:t>
            </a:r>
            <a:endParaRPr lang="it-IT" dirty="0">
              <a:solidFill>
                <a:srgbClr val="C00000"/>
              </a:solidFill>
              <a:latin typeface="Harrington" pitchFamily="82" charset="0"/>
            </a:endParaRPr>
          </a:p>
        </p:txBody>
      </p:sp>
      <p:sp>
        <p:nvSpPr>
          <p:cNvPr id="8" name="Rettangolo arrotondato 7"/>
          <p:cNvSpPr/>
          <p:nvPr/>
        </p:nvSpPr>
        <p:spPr>
          <a:xfrm>
            <a:off x="2195736" y="5733256"/>
            <a:ext cx="6048672" cy="36004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solidFill>
                  <a:srgbClr val="00B050"/>
                </a:solidFill>
                <a:latin typeface="Harrington" pitchFamily="82" charset="0"/>
              </a:rPr>
              <a:t>Ahahahahahah</a:t>
            </a:r>
            <a:r>
              <a:rPr lang="it-IT" dirty="0" smtClean="0">
                <a:solidFill>
                  <a:srgbClr val="00B050"/>
                </a:solidFill>
                <a:latin typeface="Harrington" pitchFamily="82" charset="0"/>
              </a:rPr>
              <a:t>!</a:t>
            </a:r>
            <a:endParaRPr lang="it-IT" dirty="0">
              <a:solidFill>
                <a:srgbClr val="00B050"/>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3"/>
                                        </p:tgtEl>
                                        <p:attrNameLst>
                                          <p:attrName>ppt_y</p:attrName>
                                        </p:attrNameLst>
                                      </p:cBhvr>
                                      <p:tavLst>
                                        <p:tav tm="0" fmla="#ppt_y+(sin(-2*pi*(1-$))*-#ppt_x+cos(-2*pi*(1-$))*(1-#ppt_y))*(1-$)">
                                          <p:val>
                                            <p:fltVal val="0"/>
                                          </p:val>
                                        </p:tav>
                                        <p:tav tm="100000">
                                          <p:val>
                                            <p:fltVal val="1"/>
                                          </p:val>
                                        </p:tav>
                                      </p:tavLst>
                                    </p:anim>
                                  </p:childTnLst>
                                </p:cTn>
                              </p:par>
                              <p:par>
                                <p:cTn id="43" presetID="15"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8"/>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fltVal val="0"/>
                                          </p:val>
                                        </p:tav>
                                        <p:tav tm="100000">
                                          <p:val>
                                            <p:strVal val="#ppt_w"/>
                                          </p:val>
                                        </p:tav>
                                      </p:tavLst>
                                    </p:anim>
                                    <p:anim calcmode="lin" valueType="num">
                                      <p:cBhvr>
                                        <p:cTn id="52" dur="1000" fill="hold"/>
                                        <p:tgtEl>
                                          <p:spTgt spid="12"/>
                                        </p:tgtEl>
                                        <p:attrNameLst>
                                          <p:attrName>ppt_h</p:attrName>
                                        </p:attrNameLst>
                                      </p:cBhvr>
                                      <p:tavLst>
                                        <p:tav tm="0">
                                          <p:val>
                                            <p:fltVal val="0"/>
                                          </p:val>
                                        </p:tav>
                                        <p:tav tm="100000">
                                          <p:val>
                                            <p:strVal val="#ppt_h"/>
                                          </p:val>
                                        </p:tav>
                                      </p:tavLst>
                                    </p:anim>
                                    <p:anim calcmode="lin" valueType="num">
                                      <p:cBhvr>
                                        <p:cTn id="5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2"/>
                                        </p:tgtEl>
                                        <p:attrNameLst>
                                          <p:attrName>ppt_y</p:attrName>
                                        </p:attrNameLst>
                                      </p:cBhvr>
                                      <p:tavLst>
                                        <p:tav tm="0" fmla="#ppt_y+(sin(-2*pi*(1-$))*-#ppt_x+cos(-2*pi*(1-$))*(1-#ppt_y))*(1-$)">
                                          <p:val>
                                            <p:fltVal val="0"/>
                                          </p:val>
                                        </p:tav>
                                        <p:tav tm="100000">
                                          <p:val>
                                            <p:fltVal val="1"/>
                                          </p:val>
                                        </p:tav>
                                      </p:tavLst>
                                    </p:anim>
                                  </p:childTnLst>
                                </p:cTn>
                              </p:par>
                              <p:par>
                                <p:cTn id="55" presetID="15"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1000" fill="hold"/>
                                        <p:tgtEl>
                                          <p:spTgt spid="11"/>
                                        </p:tgtEl>
                                        <p:attrNameLst>
                                          <p:attrName>ppt_w</p:attrName>
                                        </p:attrNameLst>
                                      </p:cBhvr>
                                      <p:tavLst>
                                        <p:tav tm="0">
                                          <p:val>
                                            <p:fltVal val="0"/>
                                          </p:val>
                                        </p:tav>
                                        <p:tav tm="100000">
                                          <p:val>
                                            <p:strVal val="#ppt_w"/>
                                          </p:val>
                                        </p:tav>
                                      </p:tavLst>
                                    </p:anim>
                                    <p:anim calcmode="lin" valueType="num">
                                      <p:cBhvr>
                                        <p:cTn id="58" dur="1000" fill="hold"/>
                                        <p:tgtEl>
                                          <p:spTgt spid="11"/>
                                        </p:tgtEl>
                                        <p:attrNameLst>
                                          <p:attrName>ppt_h</p:attrName>
                                        </p:attrNameLst>
                                      </p:cBhvr>
                                      <p:tavLst>
                                        <p:tav tm="0">
                                          <p:val>
                                            <p:fltVal val="0"/>
                                          </p:val>
                                        </p:tav>
                                        <p:tav tm="100000">
                                          <p:val>
                                            <p:strVal val="#ppt_h"/>
                                          </p:val>
                                        </p:tav>
                                      </p:tavLst>
                                    </p:anim>
                                    <p:anim calcmode="lin" valueType="num">
                                      <p:cBhvr>
                                        <p:cTn id="5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1"/>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 calcmode="lin" valueType="num">
                                      <p:cBhvr>
                                        <p:cTn id="6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0"/>
                                        </p:tgtEl>
                                        <p:attrNameLst>
                                          <p:attrName>ppt_y</p:attrName>
                                        </p:attrNameLst>
                                      </p:cBhvr>
                                      <p:tavLst>
                                        <p:tav tm="0" fmla="#ppt_y+(sin(-2*pi*(1-$))*-#ppt_x+cos(-2*pi*(1-$))*(1-#ppt_y))*(1-$)">
                                          <p:val>
                                            <p:fltVal val="0"/>
                                          </p:val>
                                        </p:tav>
                                        <p:tav tm="100000">
                                          <p:val>
                                            <p:fltVal val="1"/>
                                          </p:val>
                                        </p:tav>
                                      </p:tavLst>
                                    </p:anim>
                                  </p:childTnLst>
                                </p:cTn>
                              </p:par>
                              <p:par>
                                <p:cTn id="67" presetID="15"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1000" fill="hold"/>
                                        <p:tgtEl>
                                          <p:spTgt spid="9"/>
                                        </p:tgtEl>
                                        <p:attrNameLst>
                                          <p:attrName>ppt_w</p:attrName>
                                        </p:attrNameLst>
                                      </p:cBhvr>
                                      <p:tavLst>
                                        <p:tav tm="0">
                                          <p:val>
                                            <p:fltVal val="0"/>
                                          </p:val>
                                        </p:tav>
                                        <p:tav tm="100000">
                                          <p:val>
                                            <p:strVal val="#ppt_w"/>
                                          </p:val>
                                        </p:tav>
                                      </p:tavLst>
                                    </p:anim>
                                    <p:anim calcmode="lin" valueType="num">
                                      <p:cBhvr>
                                        <p:cTn id="70" dur="1000" fill="hold"/>
                                        <p:tgtEl>
                                          <p:spTgt spid="9"/>
                                        </p:tgtEl>
                                        <p:attrNameLst>
                                          <p:attrName>ppt_h</p:attrName>
                                        </p:attrNameLst>
                                      </p:cBhvr>
                                      <p:tavLst>
                                        <p:tav tm="0">
                                          <p:val>
                                            <p:fltVal val="0"/>
                                          </p:val>
                                        </p:tav>
                                        <p:tav tm="100000">
                                          <p:val>
                                            <p:strVal val="#ppt_h"/>
                                          </p:val>
                                        </p:tav>
                                      </p:tavLst>
                                    </p:anim>
                                    <p:anim calcmode="lin" valueType="num">
                                      <p:cBhvr>
                                        <p:cTn id="7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p:stCondLst>
                        <p:cond delay="indefinite"/>
                      </p:stCondLst>
                      <p:childTnLst>
                        <p:par>
                          <p:cTn id="74" fill="hold">
                            <p:stCondLst>
                              <p:cond delay="0"/>
                            </p:stCondLst>
                            <p:childTnLst>
                              <p:par>
                                <p:cTn id="75" presetID="5" presetClass="exit" presetSubtype="10" fill="hold" grpId="1" nodeType="clickEffect">
                                  <p:stCondLst>
                                    <p:cond delay="0"/>
                                  </p:stCondLst>
                                  <p:iterate type="lt">
                                    <p:tmPct val="0"/>
                                  </p:iterate>
                                  <p:childTnLst>
                                    <p:animEffect transition="out" filter="checkerboard(across)">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par>
                                <p:cTn id="78" presetID="5" presetClass="exit" presetSubtype="10" fill="hold" grpId="1" nodeType="withEffect">
                                  <p:stCondLst>
                                    <p:cond delay="0"/>
                                  </p:stCondLst>
                                  <p:iterate type="lt">
                                    <p:tmPct val="0"/>
                                  </p:iterate>
                                  <p:childTnLst>
                                    <p:animEffect transition="out" filter="checkerboard(across)">
                                      <p:cBhvr>
                                        <p:cTn id="79" dur="500"/>
                                        <p:tgtEl>
                                          <p:spTgt spid="2"/>
                                        </p:tgtEl>
                                      </p:cBhvr>
                                    </p:animEffect>
                                    <p:set>
                                      <p:cBhvr>
                                        <p:cTn id="80" dur="1" fill="hold">
                                          <p:stCondLst>
                                            <p:cond delay="499"/>
                                          </p:stCondLst>
                                        </p:cTn>
                                        <p:tgtEl>
                                          <p:spTgt spid="2"/>
                                        </p:tgtEl>
                                        <p:attrNameLst>
                                          <p:attrName>style.visibility</p:attrName>
                                        </p:attrNameLst>
                                      </p:cBhvr>
                                      <p:to>
                                        <p:strVal val="hidden"/>
                                      </p:to>
                                    </p:set>
                                  </p:childTnLst>
                                </p:cTn>
                              </p:par>
                              <p:par>
                                <p:cTn id="81" presetID="5" presetClass="exit" presetSubtype="10" fill="hold" grpId="1" nodeType="withEffect">
                                  <p:stCondLst>
                                    <p:cond delay="0"/>
                                  </p:stCondLst>
                                  <p:iterate type="lt">
                                    <p:tmPct val="0"/>
                                  </p:iterate>
                                  <p:childTnLst>
                                    <p:animEffect transition="out" filter="checkerboard(across)">
                                      <p:cBhvr>
                                        <p:cTn id="82" dur="500"/>
                                        <p:tgtEl>
                                          <p:spTgt spid="5"/>
                                        </p:tgtEl>
                                      </p:cBhvr>
                                    </p:animEffect>
                                    <p:set>
                                      <p:cBhvr>
                                        <p:cTn id="83" dur="1" fill="hold">
                                          <p:stCondLst>
                                            <p:cond delay="499"/>
                                          </p:stCondLst>
                                        </p:cTn>
                                        <p:tgtEl>
                                          <p:spTgt spid="5"/>
                                        </p:tgtEl>
                                        <p:attrNameLst>
                                          <p:attrName>style.visibility</p:attrName>
                                        </p:attrNameLst>
                                      </p:cBhvr>
                                      <p:to>
                                        <p:strVal val="hidden"/>
                                      </p:to>
                                    </p:set>
                                  </p:childTnLst>
                                </p:cTn>
                              </p:par>
                              <p:par>
                                <p:cTn id="84" presetID="5" presetClass="exit" presetSubtype="10" fill="hold" grpId="1" nodeType="withEffect">
                                  <p:stCondLst>
                                    <p:cond delay="0"/>
                                  </p:stCondLst>
                                  <p:iterate type="lt">
                                    <p:tmPct val="0"/>
                                  </p:iterate>
                                  <p:childTnLst>
                                    <p:animEffect transition="out" filter="checkerboard(across)">
                                      <p:cBhvr>
                                        <p:cTn id="85" dur="500"/>
                                        <p:tgtEl>
                                          <p:spTgt spid="4"/>
                                        </p:tgtEl>
                                      </p:cBhvr>
                                    </p:animEffect>
                                    <p:set>
                                      <p:cBhvr>
                                        <p:cTn id="86" dur="1" fill="hold">
                                          <p:stCondLst>
                                            <p:cond delay="499"/>
                                          </p:stCondLst>
                                        </p:cTn>
                                        <p:tgtEl>
                                          <p:spTgt spid="4"/>
                                        </p:tgtEl>
                                        <p:attrNameLst>
                                          <p:attrName>style.visibility</p:attrName>
                                        </p:attrNameLst>
                                      </p:cBhvr>
                                      <p:to>
                                        <p:strVal val="hidden"/>
                                      </p:to>
                                    </p:set>
                                  </p:childTnLst>
                                </p:cTn>
                              </p:par>
                              <p:par>
                                <p:cTn id="87" presetID="5" presetClass="exit" presetSubtype="10" fill="hold" grpId="1" nodeType="withEffect">
                                  <p:stCondLst>
                                    <p:cond delay="0"/>
                                  </p:stCondLst>
                                  <p:iterate type="lt">
                                    <p:tmPct val="0"/>
                                  </p:iterate>
                                  <p:childTnLst>
                                    <p:animEffect transition="out" filter="checkerboard(across)">
                                      <p:cBhvr>
                                        <p:cTn id="88" dur="500"/>
                                        <p:tgtEl>
                                          <p:spTgt spid="3"/>
                                        </p:tgtEl>
                                      </p:cBhvr>
                                    </p:animEffect>
                                    <p:set>
                                      <p:cBhvr>
                                        <p:cTn id="89" dur="1" fill="hold">
                                          <p:stCondLst>
                                            <p:cond delay="499"/>
                                          </p:stCondLst>
                                        </p:cTn>
                                        <p:tgtEl>
                                          <p:spTgt spid="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1" presetClass="exit" presetSubtype="0" fill="hold" grpId="1" nodeType="clickEffect">
                                  <p:stCondLst>
                                    <p:cond delay="0"/>
                                  </p:stCondLst>
                                  <p:childTnLst>
                                    <p:anim calcmode="discrete" valueType="str">
                                      <p:cBhvr>
                                        <p:cTn id="93" dur="1000"/>
                                        <p:tgtEl>
                                          <p:spTgt spid="8"/>
                                        </p:tgtEl>
                                        <p:attrNameLst>
                                          <p:attrName>style.visibility</p:attrName>
                                        </p:attrNameLst>
                                      </p:cBhvr>
                                      <p:tavLst>
                                        <p:tav tm="0">
                                          <p:val>
                                            <p:strVal val="hidden"/>
                                          </p:val>
                                        </p:tav>
                                        <p:tav tm="50000">
                                          <p:val>
                                            <p:strVal val="visible"/>
                                          </p:val>
                                        </p:tav>
                                      </p:tavLst>
                                    </p:anim>
                                    <p:set>
                                      <p:cBhvr>
                                        <p:cTn id="94" dur="1" fill="hold">
                                          <p:stCondLst>
                                            <p:cond delay="999"/>
                                          </p:stCondLst>
                                        </p:cTn>
                                        <p:tgtEl>
                                          <p:spTgt spid="8"/>
                                        </p:tgtEl>
                                        <p:attrNameLst>
                                          <p:attrName>style.visibility</p:attrName>
                                        </p:attrNameLst>
                                      </p:cBhvr>
                                      <p:to>
                                        <p:strVal val="hidden"/>
                                      </p:to>
                                    </p:set>
                                  </p:childTnLst>
                                </p:cTn>
                              </p:par>
                              <p:par>
                                <p:cTn id="95" presetID="11" presetClass="exit" presetSubtype="0" fill="hold" grpId="1" nodeType="withEffect">
                                  <p:stCondLst>
                                    <p:cond delay="0"/>
                                  </p:stCondLst>
                                  <p:childTnLst>
                                    <p:anim calcmode="discrete" valueType="str">
                                      <p:cBhvr>
                                        <p:cTn id="96" dur="1000"/>
                                        <p:tgtEl>
                                          <p:spTgt spid="13"/>
                                        </p:tgtEl>
                                        <p:attrNameLst>
                                          <p:attrName>style.visibility</p:attrName>
                                        </p:attrNameLst>
                                      </p:cBhvr>
                                      <p:tavLst>
                                        <p:tav tm="0">
                                          <p:val>
                                            <p:strVal val="hidden"/>
                                          </p:val>
                                        </p:tav>
                                        <p:tav tm="50000">
                                          <p:val>
                                            <p:strVal val="visible"/>
                                          </p:val>
                                        </p:tav>
                                      </p:tavLst>
                                    </p:anim>
                                    <p:set>
                                      <p:cBhvr>
                                        <p:cTn id="97" dur="1" fill="hold">
                                          <p:stCondLst>
                                            <p:cond delay="999"/>
                                          </p:stCondLst>
                                        </p:cTn>
                                        <p:tgtEl>
                                          <p:spTgt spid="13"/>
                                        </p:tgtEl>
                                        <p:attrNameLst>
                                          <p:attrName>style.visibility</p:attrName>
                                        </p:attrNameLst>
                                      </p:cBhvr>
                                      <p:to>
                                        <p:strVal val="hidden"/>
                                      </p:to>
                                    </p:set>
                                  </p:childTnLst>
                                </p:cTn>
                              </p:par>
                              <p:par>
                                <p:cTn id="98" presetID="11" presetClass="exit" presetSubtype="0" fill="hold" grpId="1" nodeType="withEffect">
                                  <p:stCondLst>
                                    <p:cond delay="0"/>
                                  </p:stCondLst>
                                  <p:childTnLst>
                                    <p:anim calcmode="discrete" valueType="str">
                                      <p:cBhvr>
                                        <p:cTn id="99" dur="1000"/>
                                        <p:tgtEl>
                                          <p:spTgt spid="12"/>
                                        </p:tgtEl>
                                        <p:attrNameLst>
                                          <p:attrName>style.visibility</p:attrName>
                                        </p:attrNameLst>
                                      </p:cBhvr>
                                      <p:tavLst>
                                        <p:tav tm="0">
                                          <p:val>
                                            <p:strVal val="hidden"/>
                                          </p:val>
                                        </p:tav>
                                        <p:tav tm="50000">
                                          <p:val>
                                            <p:strVal val="visible"/>
                                          </p:val>
                                        </p:tav>
                                      </p:tavLst>
                                    </p:anim>
                                    <p:set>
                                      <p:cBhvr>
                                        <p:cTn id="100" dur="1" fill="hold">
                                          <p:stCondLst>
                                            <p:cond delay="999"/>
                                          </p:stCondLst>
                                        </p:cTn>
                                        <p:tgtEl>
                                          <p:spTgt spid="12"/>
                                        </p:tgtEl>
                                        <p:attrNameLst>
                                          <p:attrName>style.visibility</p:attrName>
                                        </p:attrNameLst>
                                      </p:cBhvr>
                                      <p:to>
                                        <p:strVal val="hidden"/>
                                      </p:to>
                                    </p:set>
                                  </p:childTnLst>
                                </p:cTn>
                              </p:par>
                              <p:par>
                                <p:cTn id="101" presetID="11" presetClass="exit" presetSubtype="0" fill="hold" grpId="1" nodeType="withEffect">
                                  <p:stCondLst>
                                    <p:cond delay="0"/>
                                  </p:stCondLst>
                                  <p:childTnLst>
                                    <p:anim calcmode="discrete" valueType="str">
                                      <p:cBhvr>
                                        <p:cTn id="102" dur="1000"/>
                                        <p:tgtEl>
                                          <p:spTgt spid="11"/>
                                        </p:tgtEl>
                                        <p:attrNameLst>
                                          <p:attrName>style.visibility</p:attrName>
                                        </p:attrNameLst>
                                      </p:cBhvr>
                                      <p:tavLst>
                                        <p:tav tm="0">
                                          <p:val>
                                            <p:strVal val="hidden"/>
                                          </p:val>
                                        </p:tav>
                                        <p:tav tm="50000">
                                          <p:val>
                                            <p:strVal val="visible"/>
                                          </p:val>
                                        </p:tav>
                                      </p:tavLst>
                                    </p:anim>
                                    <p:set>
                                      <p:cBhvr>
                                        <p:cTn id="103" dur="1" fill="hold">
                                          <p:stCondLst>
                                            <p:cond delay="999"/>
                                          </p:stCondLst>
                                        </p:cTn>
                                        <p:tgtEl>
                                          <p:spTgt spid="11"/>
                                        </p:tgtEl>
                                        <p:attrNameLst>
                                          <p:attrName>style.visibility</p:attrName>
                                        </p:attrNameLst>
                                      </p:cBhvr>
                                      <p:to>
                                        <p:strVal val="hidden"/>
                                      </p:to>
                                    </p:set>
                                  </p:childTnLst>
                                </p:cTn>
                              </p:par>
                              <p:par>
                                <p:cTn id="104" presetID="11" presetClass="exit" presetSubtype="0" fill="hold" grpId="1" nodeType="withEffect">
                                  <p:stCondLst>
                                    <p:cond delay="0"/>
                                  </p:stCondLst>
                                  <p:childTnLst>
                                    <p:anim calcmode="discrete" valueType="str">
                                      <p:cBhvr>
                                        <p:cTn id="105" dur="1000"/>
                                        <p:tgtEl>
                                          <p:spTgt spid="10"/>
                                        </p:tgtEl>
                                        <p:attrNameLst>
                                          <p:attrName>style.visibility</p:attrName>
                                        </p:attrNameLst>
                                      </p:cBhvr>
                                      <p:tavLst>
                                        <p:tav tm="0">
                                          <p:val>
                                            <p:strVal val="hidden"/>
                                          </p:val>
                                        </p:tav>
                                        <p:tav tm="50000">
                                          <p:val>
                                            <p:strVal val="visible"/>
                                          </p:val>
                                        </p:tav>
                                      </p:tavLst>
                                    </p:anim>
                                    <p:set>
                                      <p:cBhvr>
                                        <p:cTn id="106" dur="1" fill="hold">
                                          <p:stCondLst>
                                            <p:cond delay="999"/>
                                          </p:stCondLst>
                                        </p:cTn>
                                        <p:tgtEl>
                                          <p:spTgt spid="10"/>
                                        </p:tgtEl>
                                        <p:attrNameLst>
                                          <p:attrName>style.visibility</p:attrName>
                                        </p:attrNameLst>
                                      </p:cBhvr>
                                      <p:to>
                                        <p:strVal val="hidden"/>
                                      </p:to>
                                    </p:set>
                                  </p:childTnLst>
                                </p:cTn>
                              </p:par>
                              <p:par>
                                <p:cTn id="107" presetID="11" presetClass="exit" presetSubtype="0" fill="hold" grpId="1" nodeType="withEffect">
                                  <p:stCondLst>
                                    <p:cond delay="0"/>
                                  </p:stCondLst>
                                  <p:childTnLst>
                                    <p:anim calcmode="discrete" valueType="str">
                                      <p:cBhvr>
                                        <p:cTn id="108" dur="1000"/>
                                        <p:tgtEl>
                                          <p:spTgt spid="9"/>
                                        </p:tgtEl>
                                        <p:attrNameLst>
                                          <p:attrName>style.visibility</p:attrName>
                                        </p:attrNameLst>
                                      </p:cBhvr>
                                      <p:tavLst>
                                        <p:tav tm="0">
                                          <p:val>
                                            <p:strVal val="hidden"/>
                                          </p:val>
                                        </p:tav>
                                        <p:tav tm="50000">
                                          <p:val>
                                            <p:strVal val="visible"/>
                                          </p:val>
                                        </p:tav>
                                      </p:tavLst>
                                    </p:anim>
                                    <p:set>
                                      <p:cBhvr>
                                        <p:cTn id="10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2" grpId="0" animBg="1"/>
      <p:bldP spid="2" grpId="1" animBg="1"/>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44000" cy="6858000"/>
          </a:xfr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path path="circle">
              <a:fillToRect l="50000" t="50000" r="50000" b="50000"/>
            </a:path>
            <a:tileRect/>
          </a:gradFill>
        </p:spPr>
        <p:txBody>
          <a:bodyPr>
            <a:normAutofit/>
          </a:bodyPr>
          <a:lstStyle/>
          <a:p>
            <a:pPr>
              <a:buNone/>
            </a:pPr>
            <a:r>
              <a:rPr lang="it-IT" dirty="0" smtClean="0">
                <a:solidFill>
                  <a:srgbClr val="CC0099"/>
                </a:solidFill>
                <a:latin typeface="Harrington" pitchFamily="82" charset="0"/>
              </a:rPr>
              <a:t>La storia è arrivata alla fine. I quattro amici hanno risolto tutti i problemi: Sara era anoressica e, con l’aiuto di alcuni specialisti, è riuscita a raggiungere un peso normale. Anche Paolo, seguendo una dieta ferrea, è riuscito a tornare a un peso adeguato. Per Daniele è stata un’altra storia; lui assumeva sostanze dannose per l’organismo ma, per fortuna, è riuscito a non esserne più dipendente. Segui il consiglio che Maria ha dato ai suoi amici: mangia sano, vivrai meglio!</a:t>
            </a:r>
            <a:br>
              <a:rPr lang="it-IT" dirty="0" smtClean="0">
                <a:solidFill>
                  <a:srgbClr val="CC0099"/>
                </a:solidFill>
                <a:latin typeface="Harrington" pitchFamily="82" charset="0"/>
              </a:rPr>
            </a:br>
            <a:endParaRPr lang="it-IT" dirty="0" smtClean="0">
              <a:solidFill>
                <a:srgbClr val="CC0099"/>
              </a:solidFill>
              <a:latin typeface="Harrington" pitchFamily="82" charset="0"/>
            </a:endParaRPr>
          </a:p>
          <a:p>
            <a:pPr>
              <a:buNone/>
            </a:pPr>
            <a:endParaRPr lang="it-IT"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9" presetClass="exit" presetSubtype="10" fill="hold" grpId="1" nodeType="clickEffect">
                                  <p:stCondLst>
                                    <p:cond delay="0"/>
                                  </p:stCondLst>
                                  <p:childTnLst>
                                    <p:anim calcmode="lin" valueType="num">
                                      <p:cBhvr>
                                        <p:cTn id="22" dur="5000"/>
                                        <p:tgtEl>
                                          <p:spTgt spid="3">
                                            <p:txEl>
                                              <p:pRg st="0" end="0"/>
                                            </p:txEl>
                                          </p:spTgt>
                                        </p:tgtEl>
                                        <p:attrNameLst>
                                          <p:attrName>ppt_h</p:attrName>
                                        </p:attrNameLst>
                                      </p:cBhvr>
                                      <p:tavLst>
                                        <p:tav tm="0">
                                          <p:val>
                                            <p:strVal val="ppt_h"/>
                                          </p:val>
                                        </p:tav>
                                        <p:tav tm="100000">
                                          <p:val>
                                            <p:strVal val="ppt_h"/>
                                          </p:val>
                                        </p:tav>
                                      </p:tavLst>
                                    </p:anim>
                                    <p:anim calcmode="lin" valueType="num">
                                      <p:cBhvr>
                                        <p:cTn id="23" dur="5000"/>
                                        <p:tgtEl>
                                          <p:spTgt spid="3">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4" dur="1" fill="hold">
                                          <p:stCondLst>
                                            <p:cond delay="4999"/>
                                          </p:stCondLst>
                                        </p:cTn>
                                        <p:tgtEl>
                                          <p:spTgt spid="3">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9" presetClass="exit" presetSubtype="10" fill="hold" grpId="1" nodeType="clickEffect">
                                  <p:stCondLst>
                                    <p:cond delay="0"/>
                                  </p:stCondLst>
                                  <p:childTnLst>
                                    <p:anim calcmode="lin" valueType="num">
                                      <p:cBhvr>
                                        <p:cTn id="28" dur="5000"/>
                                        <p:tgtEl>
                                          <p:spTgt spid="3">
                                            <p:bg/>
                                          </p:spTgt>
                                        </p:tgtEl>
                                        <p:attrNameLst>
                                          <p:attrName>ppt_h</p:attrName>
                                        </p:attrNameLst>
                                      </p:cBhvr>
                                      <p:tavLst>
                                        <p:tav tm="0">
                                          <p:val>
                                            <p:strVal val="ppt_h"/>
                                          </p:val>
                                        </p:tav>
                                        <p:tav tm="100000">
                                          <p:val>
                                            <p:strVal val="ppt_h"/>
                                          </p:val>
                                        </p:tav>
                                      </p:tavLst>
                                    </p:anim>
                                    <p:anim calcmode="lin" valueType="num">
                                      <p:cBhvr>
                                        <p:cTn id="29" dur="5000"/>
                                        <p:tgtEl>
                                          <p:spTgt spid="3">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30" dur="1" fill="hold">
                                          <p:stCondLst>
                                            <p:cond delay="4999"/>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bg1"/>
                </a:solidFill>
                <a:latin typeface="Harrington" pitchFamily="82" charset="0"/>
              </a:rPr>
              <a:t>Titoli di coda</a:t>
            </a:r>
            <a:endParaRPr lang="it-IT" dirty="0">
              <a:solidFill>
                <a:schemeClr val="bg1"/>
              </a:solidFill>
              <a:latin typeface="Harrington" pitchFamily="82" charset="0"/>
            </a:endParaRPr>
          </a:p>
        </p:txBody>
      </p:sp>
      <p:sp>
        <p:nvSpPr>
          <p:cNvPr id="3" name="Segnaposto contenuto 2"/>
          <p:cNvSpPr>
            <a:spLocks noGrp="1"/>
          </p:cNvSpPr>
          <p:nvPr>
            <p:ph idx="1"/>
          </p:nvPr>
        </p:nvSpPr>
        <p:spPr/>
        <p:txBody>
          <a:bodyPr/>
          <a:lstStyle/>
          <a:p>
            <a:pPr>
              <a:buNone/>
            </a:pPr>
            <a:r>
              <a:rPr lang="it-IT" dirty="0" smtClean="0">
                <a:solidFill>
                  <a:schemeClr val="bg1"/>
                </a:solidFill>
                <a:latin typeface="Harrington" pitchFamily="82" charset="0"/>
              </a:rPr>
              <a:t>Testo: Alessandra Capecchi e Sara Nati</a:t>
            </a:r>
          </a:p>
          <a:p>
            <a:pPr>
              <a:buNone/>
            </a:pPr>
            <a:r>
              <a:rPr lang="it-IT" dirty="0" smtClean="0">
                <a:solidFill>
                  <a:schemeClr val="bg1"/>
                </a:solidFill>
                <a:latin typeface="Harrington" pitchFamily="82" charset="0"/>
              </a:rPr>
              <a:t>Disegni: Benedetta Lucci, Fabiola Guacci, Sara Nati, Alessandra Capecchi</a:t>
            </a:r>
          </a:p>
          <a:p>
            <a:pPr>
              <a:buNone/>
            </a:pPr>
            <a:r>
              <a:rPr lang="it-IT" dirty="0" smtClean="0">
                <a:solidFill>
                  <a:schemeClr val="bg1"/>
                </a:solidFill>
                <a:latin typeface="Harrington" pitchFamily="82" charset="0"/>
              </a:rPr>
              <a:t>Sfondi: Alessandra Capecchi, Fabiola Guacci</a:t>
            </a:r>
          </a:p>
          <a:p>
            <a:pPr>
              <a:buNone/>
            </a:pPr>
            <a:r>
              <a:rPr lang="it-IT" dirty="0" smtClean="0">
                <a:solidFill>
                  <a:schemeClr val="bg1"/>
                </a:solidFill>
                <a:latin typeface="Harrington" pitchFamily="82" charset="0"/>
              </a:rPr>
              <a:t>Fotografie: Sara Nati, Alessandra Capecchi e Fabiola Guacci</a:t>
            </a:r>
          </a:p>
          <a:p>
            <a:pPr>
              <a:buNone/>
            </a:pPr>
            <a:r>
              <a:rPr lang="it-IT" dirty="0" smtClean="0">
                <a:solidFill>
                  <a:schemeClr val="bg1"/>
                </a:solidFill>
                <a:latin typeface="Harrington" pitchFamily="82" charset="0"/>
              </a:rPr>
              <a:t>Grafica: Sara Nati, Fabiola Guacci, Alessandra Capecchi e Benedetta Lucci</a:t>
            </a:r>
          </a:p>
          <a:p>
            <a:pPr>
              <a:buNone/>
            </a:pPr>
            <a:endParaRPr lang="it-IT"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par>
                    <p:cTn id="9" fill="hold">
                      <p:stCondLst>
                        <p:cond delay="indefinite"/>
                      </p:stCondLst>
                      <p:childTnLst>
                        <p:par>
                          <p:cTn id="10" fill="hold">
                            <p:stCondLst>
                              <p:cond delay="0"/>
                            </p:stCondLst>
                            <p:childTnLst>
                              <p:par>
                                <p:cTn id="11" presetID="28"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5000" fill="hold"/>
                                        <p:tgtEl>
                                          <p:spTgt spid="3">
                                            <p:txEl>
                                              <p:pRg st="0" end="0"/>
                                            </p:txEl>
                                          </p:spTgt>
                                        </p:tgtEl>
                                        <p:attrNameLst>
                                          <p:attrName>ppt_y</p:attrName>
                                        </p:attrNameLst>
                                      </p:cBhvr>
                                      <p:tavLst>
                                        <p:tav tm="0">
                                          <p:val>
                                            <p:strVal val="#ppt_y+1"/>
                                          </p:val>
                                        </p:tav>
                                        <p:tav tm="100000">
                                          <p:val>
                                            <p:strVal val="#ppt_y-1"/>
                                          </p:val>
                                        </p:tav>
                                      </p:tavLst>
                                    </p:anim>
                                  </p:childTnLst>
                                </p:cTn>
                              </p:par>
                              <p:par>
                                <p:cTn id="15" presetID="28"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5000" fill="hold"/>
                                        <p:tgtEl>
                                          <p:spTgt spid="3">
                                            <p:txEl>
                                              <p:pRg st="1" end="1"/>
                                            </p:txEl>
                                          </p:spTgt>
                                        </p:tgtEl>
                                        <p:attrNameLst>
                                          <p:attrName>ppt_y</p:attrName>
                                        </p:attrNameLst>
                                      </p:cBhvr>
                                      <p:tavLst>
                                        <p:tav tm="0">
                                          <p:val>
                                            <p:strVal val="#ppt_y+1"/>
                                          </p:val>
                                        </p:tav>
                                        <p:tav tm="100000">
                                          <p:val>
                                            <p:strVal val="#ppt_y-1"/>
                                          </p:val>
                                        </p:tav>
                                      </p:tavLst>
                                    </p:anim>
                                  </p:childTnLst>
                                </p:cTn>
                              </p:par>
                              <p:par>
                                <p:cTn id="19" presetID="28"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5000" fill="hold"/>
                                        <p:tgtEl>
                                          <p:spTgt spid="3">
                                            <p:txEl>
                                              <p:pRg st="2" end="2"/>
                                            </p:txEl>
                                          </p:spTgt>
                                        </p:tgtEl>
                                        <p:attrNameLst>
                                          <p:attrName>ppt_y</p:attrName>
                                        </p:attrNameLst>
                                      </p:cBhvr>
                                      <p:tavLst>
                                        <p:tav tm="0">
                                          <p:val>
                                            <p:strVal val="#ppt_y+1"/>
                                          </p:val>
                                        </p:tav>
                                        <p:tav tm="100000">
                                          <p:val>
                                            <p:strVal val="#ppt_y-1"/>
                                          </p:val>
                                        </p:tav>
                                      </p:tavLst>
                                    </p:anim>
                                  </p:childTnLst>
                                </p:cTn>
                              </p:par>
                              <p:par>
                                <p:cTn id="23" presetID="28"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5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5000" fill="hold"/>
                                        <p:tgtEl>
                                          <p:spTgt spid="3">
                                            <p:txEl>
                                              <p:pRg st="3" end="3"/>
                                            </p:txEl>
                                          </p:spTgt>
                                        </p:tgtEl>
                                        <p:attrNameLst>
                                          <p:attrName>ppt_y</p:attrName>
                                        </p:attrNameLst>
                                      </p:cBhvr>
                                      <p:tavLst>
                                        <p:tav tm="0">
                                          <p:val>
                                            <p:strVal val="#ppt_y+1"/>
                                          </p:val>
                                        </p:tav>
                                        <p:tav tm="100000">
                                          <p:val>
                                            <p:strVal val="#ppt_y-1"/>
                                          </p:val>
                                        </p:tav>
                                      </p:tavLst>
                                    </p:anim>
                                  </p:childTnLst>
                                </p:cTn>
                              </p:par>
                              <p:par>
                                <p:cTn id="27" presetID="28"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5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5000" fill="hold"/>
                                        <p:tgtEl>
                                          <p:spTgt spid="3">
                                            <p:txEl>
                                              <p:pRg st="4" end="4"/>
                                            </p:txEl>
                                          </p:spTgt>
                                        </p:tgtEl>
                                        <p:attrNameLst>
                                          <p:attrName>ppt_y</p:attrName>
                                        </p:attrNameLst>
                                      </p:cBhvr>
                                      <p:tavLst>
                                        <p:tav tm="0">
                                          <p:val>
                                            <p:strVal val="#ppt_y+1"/>
                                          </p:val>
                                        </p:tav>
                                        <p:tav tm="100000">
                                          <p:val>
                                            <p:strVal val="#ppt_y-1"/>
                                          </p:val>
                                        </p:tav>
                                      </p:tavLst>
                                    </p:anim>
                                  </p:childTnLst>
                                </p:cTn>
                              </p:par>
                            </p:childTnLst>
                          </p:cTn>
                        </p:par>
                      </p:childTnLst>
                    </p:cTn>
                  </p:par>
                  <p:par>
                    <p:cTn id="31" fill="hold">
                      <p:stCondLst>
                        <p:cond delay="indefinite"/>
                      </p:stCondLst>
                      <p:childTnLst>
                        <p:par>
                          <p:cTn id="32" fill="hold">
                            <p:stCondLst>
                              <p:cond delay="0"/>
                            </p:stCondLst>
                            <p:childTnLst>
                              <p:par>
                                <p:cTn id="33" presetID="28" presetClass="exit" presetSubtype="0" fill="hold" grpId="1" nodeType="clickEffect">
                                  <p:stCondLst>
                                    <p:cond delay="0"/>
                                  </p:stCondLst>
                                  <p:childTnLst>
                                    <p:anim calcmode="lin" valueType="num">
                                      <p:cBhvr>
                                        <p:cTn id="34" dur="15000"/>
                                        <p:tgtEl>
                                          <p:spTgt spid="2"/>
                                        </p:tgtEl>
                                        <p:attrNameLst>
                                          <p:attrName>ppt_x</p:attrName>
                                        </p:attrNameLst>
                                      </p:cBhvr>
                                      <p:tavLst>
                                        <p:tav tm="0">
                                          <p:val>
                                            <p:strVal val="ppt_x"/>
                                          </p:val>
                                        </p:tav>
                                        <p:tav tm="100000">
                                          <p:val>
                                            <p:strVal val="ppt_x"/>
                                          </p:val>
                                        </p:tav>
                                      </p:tavLst>
                                    </p:anim>
                                    <p:anim calcmode="lin" valueType="num">
                                      <p:cBhvr>
                                        <p:cTn id="35" dur="15000"/>
                                        <p:tgtEl>
                                          <p:spTgt spid="2"/>
                                        </p:tgtEl>
                                        <p:attrNameLst>
                                          <p:attrName>ppt_y</p:attrName>
                                        </p:attrNameLst>
                                      </p:cBhvr>
                                      <p:tavLst>
                                        <p:tav tm="0">
                                          <p:val>
                                            <p:strVal val="ppt_y-1"/>
                                          </p:val>
                                        </p:tav>
                                        <p:tav tm="100000">
                                          <p:val>
                                            <p:strVal val="ppt_y+1"/>
                                          </p:val>
                                        </p:tav>
                                      </p:tavLst>
                                    </p:anim>
                                    <p:set>
                                      <p:cBhvr>
                                        <p:cTn id="36" dur="1" fill="hold">
                                          <p:stCondLst>
                                            <p:cond delay="149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8" presetClass="exit" presetSubtype="0" fill="hold" grpId="1" nodeType="clickEffect">
                                  <p:stCondLst>
                                    <p:cond delay="0"/>
                                  </p:stCondLst>
                                  <p:childTnLst>
                                    <p:anim calcmode="lin" valueType="num">
                                      <p:cBhvr>
                                        <p:cTn id="40" dur="15000"/>
                                        <p:tgtEl>
                                          <p:spTgt spid="3">
                                            <p:txEl>
                                              <p:pRg st="0" end="0"/>
                                            </p:txEl>
                                          </p:spTgt>
                                        </p:tgtEl>
                                        <p:attrNameLst>
                                          <p:attrName>ppt_x</p:attrName>
                                        </p:attrNameLst>
                                      </p:cBhvr>
                                      <p:tavLst>
                                        <p:tav tm="0">
                                          <p:val>
                                            <p:strVal val="ppt_x"/>
                                          </p:val>
                                        </p:tav>
                                        <p:tav tm="100000">
                                          <p:val>
                                            <p:strVal val="ppt_x"/>
                                          </p:val>
                                        </p:tav>
                                      </p:tavLst>
                                    </p:anim>
                                    <p:anim calcmode="lin" valueType="num">
                                      <p:cBhvr>
                                        <p:cTn id="41" dur="15000"/>
                                        <p:tgtEl>
                                          <p:spTgt spid="3">
                                            <p:txEl>
                                              <p:pRg st="0" end="0"/>
                                            </p:txEl>
                                          </p:spTgt>
                                        </p:tgtEl>
                                        <p:attrNameLst>
                                          <p:attrName>ppt_y</p:attrName>
                                        </p:attrNameLst>
                                      </p:cBhvr>
                                      <p:tavLst>
                                        <p:tav tm="0">
                                          <p:val>
                                            <p:strVal val="ppt_y-1"/>
                                          </p:val>
                                        </p:tav>
                                        <p:tav tm="100000">
                                          <p:val>
                                            <p:strVal val="ppt_y+1"/>
                                          </p:val>
                                        </p:tav>
                                      </p:tavLst>
                                    </p:anim>
                                    <p:set>
                                      <p:cBhvr>
                                        <p:cTn id="42" dur="1" fill="hold">
                                          <p:stCondLst>
                                            <p:cond delay="14999"/>
                                          </p:stCondLst>
                                        </p:cTn>
                                        <p:tgtEl>
                                          <p:spTgt spid="3">
                                            <p:txEl>
                                              <p:pRg st="0" end="0"/>
                                            </p:txEl>
                                          </p:spTgt>
                                        </p:tgtEl>
                                        <p:attrNameLst>
                                          <p:attrName>style.visibility</p:attrName>
                                        </p:attrNameLst>
                                      </p:cBhvr>
                                      <p:to>
                                        <p:strVal val="hidden"/>
                                      </p:to>
                                    </p:set>
                                  </p:childTnLst>
                                </p:cTn>
                              </p:par>
                              <p:par>
                                <p:cTn id="43" presetID="28" presetClass="exit" presetSubtype="0" fill="hold" grpId="1" nodeType="withEffect">
                                  <p:stCondLst>
                                    <p:cond delay="0"/>
                                  </p:stCondLst>
                                  <p:childTnLst>
                                    <p:anim calcmode="lin" valueType="num">
                                      <p:cBhvr>
                                        <p:cTn id="44" dur="15000"/>
                                        <p:tgtEl>
                                          <p:spTgt spid="3">
                                            <p:txEl>
                                              <p:pRg st="1" end="1"/>
                                            </p:txEl>
                                          </p:spTgt>
                                        </p:tgtEl>
                                        <p:attrNameLst>
                                          <p:attrName>ppt_x</p:attrName>
                                        </p:attrNameLst>
                                      </p:cBhvr>
                                      <p:tavLst>
                                        <p:tav tm="0">
                                          <p:val>
                                            <p:strVal val="ppt_x"/>
                                          </p:val>
                                        </p:tav>
                                        <p:tav tm="100000">
                                          <p:val>
                                            <p:strVal val="ppt_x"/>
                                          </p:val>
                                        </p:tav>
                                      </p:tavLst>
                                    </p:anim>
                                    <p:anim calcmode="lin" valueType="num">
                                      <p:cBhvr>
                                        <p:cTn id="45" dur="15000"/>
                                        <p:tgtEl>
                                          <p:spTgt spid="3">
                                            <p:txEl>
                                              <p:pRg st="1" end="1"/>
                                            </p:txEl>
                                          </p:spTgt>
                                        </p:tgtEl>
                                        <p:attrNameLst>
                                          <p:attrName>ppt_y</p:attrName>
                                        </p:attrNameLst>
                                      </p:cBhvr>
                                      <p:tavLst>
                                        <p:tav tm="0">
                                          <p:val>
                                            <p:strVal val="ppt_y-1"/>
                                          </p:val>
                                        </p:tav>
                                        <p:tav tm="100000">
                                          <p:val>
                                            <p:strVal val="ppt_y+1"/>
                                          </p:val>
                                        </p:tav>
                                      </p:tavLst>
                                    </p:anim>
                                    <p:set>
                                      <p:cBhvr>
                                        <p:cTn id="46" dur="1" fill="hold">
                                          <p:stCondLst>
                                            <p:cond delay="14999"/>
                                          </p:stCondLst>
                                        </p:cTn>
                                        <p:tgtEl>
                                          <p:spTgt spid="3">
                                            <p:txEl>
                                              <p:pRg st="1" end="1"/>
                                            </p:txEl>
                                          </p:spTgt>
                                        </p:tgtEl>
                                        <p:attrNameLst>
                                          <p:attrName>style.visibility</p:attrName>
                                        </p:attrNameLst>
                                      </p:cBhvr>
                                      <p:to>
                                        <p:strVal val="hidden"/>
                                      </p:to>
                                    </p:set>
                                  </p:childTnLst>
                                </p:cTn>
                              </p:par>
                              <p:par>
                                <p:cTn id="47" presetID="28" presetClass="exit" presetSubtype="0" fill="hold" grpId="1" nodeType="withEffect">
                                  <p:stCondLst>
                                    <p:cond delay="0"/>
                                  </p:stCondLst>
                                  <p:childTnLst>
                                    <p:anim calcmode="lin" valueType="num">
                                      <p:cBhvr>
                                        <p:cTn id="48" dur="15000"/>
                                        <p:tgtEl>
                                          <p:spTgt spid="3">
                                            <p:txEl>
                                              <p:pRg st="2" end="2"/>
                                            </p:txEl>
                                          </p:spTgt>
                                        </p:tgtEl>
                                        <p:attrNameLst>
                                          <p:attrName>ppt_x</p:attrName>
                                        </p:attrNameLst>
                                      </p:cBhvr>
                                      <p:tavLst>
                                        <p:tav tm="0">
                                          <p:val>
                                            <p:strVal val="ppt_x"/>
                                          </p:val>
                                        </p:tav>
                                        <p:tav tm="100000">
                                          <p:val>
                                            <p:strVal val="ppt_x"/>
                                          </p:val>
                                        </p:tav>
                                      </p:tavLst>
                                    </p:anim>
                                    <p:anim calcmode="lin" valueType="num">
                                      <p:cBhvr>
                                        <p:cTn id="49" dur="15000"/>
                                        <p:tgtEl>
                                          <p:spTgt spid="3">
                                            <p:txEl>
                                              <p:pRg st="2" end="2"/>
                                            </p:txEl>
                                          </p:spTgt>
                                        </p:tgtEl>
                                        <p:attrNameLst>
                                          <p:attrName>ppt_y</p:attrName>
                                        </p:attrNameLst>
                                      </p:cBhvr>
                                      <p:tavLst>
                                        <p:tav tm="0">
                                          <p:val>
                                            <p:strVal val="ppt_y-1"/>
                                          </p:val>
                                        </p:tav>
                                        <p:tav tm="100000">
                                          <p:val>
                                            <p:strVal val="ppt_y+1"/>
                                          </p:val>
                                        </p:tav>
                                      </p:tavLst>
                                    </p:anim>
                                    <p:set>
                                      <p:cBhvr>
                                        <p:cTn id="50" dur="1" fill="hold">
                                          <p:stCondLst>
                                            <p:cond delay="14999"/>
                                          </p:stCondLst>
                                        </p:cTn>
                                        <p:tgtEl>
                                          <p:spTgt spid="3">
                                            <p:txEl>
                                              <p:pRg st="2" end="2"/>
                                            </p:txEl>
                                          </p:spTgt>
                                        </p:tgtEl>
                                        <p:attrNameLst>
                                          <p:attrName>style.visibility</p:attrName>
                                        </p:attrNameLst>
                                      </p:cBhvr>
                                      <p:to>
                                        <p:strVal val="hidden"/>
                                      </p:to>
                                    </p:set>
                                  </p:childTnLst>
                                </p:cTn>
                              </p:par>
                              <p:par>
                                <p:cTn id="51" presetID="28" presetClass="exit" presetSubtype="0" fill="hold" grpId="1" nodeType="withEffect">
                                  <p:stCondLst>
                                    <p:cond delay="0"/>
                                  </p:stCondLst>
                                  <p:childTnLst>
                                    <p:anim calcmode="lin" valueType="num">
                                      <p:cBhvr>
                                        <p:cTn id="52" dur="15000"/>
                                        <p:tgtEl>
                                          <p:spTgt spid="3">
                                            <p:txEl>
                                              <p:pRg st="3" end="3"/>
                                            </p:txEl>
                                          </p:spTgt>
                                        </p:tgtEl>
                                        <p:attrNameLst>
                                          <p:attrName>ppt_x</p:attrName>
                                        </p:attrNameLst>
                                      </p:cBhvr>
                                      <p:tavLst>
                                        <p:tav tm="0">
                                          <p:val>
                                            <p:strVal val="ppt_x"/>
                                          </p:val>
                                        </p:tav>
                                        <p:tav tm="100000">
                                          <p:val>
                                            <p:strVal val="ppt_x"/>
                                          </p:val>
                                        </p:tav>
                                      </p:tavLst>
                                    </p:anim>
                                    <p:anim calcmode="lin" valueType="num">
                                      <p:cBhvr>
                                        <p:cTn id="53" dur="15000"/>
                                        <p:tgtEl>
                                          <p:spTgt spid="3">
                                            <p:txEl>
                                              <p:pRg st="3" end="3"/>
                                            </p:txEl>
                                          </p:spTgt>
                                        </p:tgtEl>
                                        <p:attrNameLst>
                                          <p:attrName>ppt_y</p:attrName>
                                        </p:attrNameLst>
                                      </p:cBhvr>
                                      <p:tavLst>
                                        <p:tav tm="0">
                                          <p:val>
                                            <p:strVal val="ppt_y-1"/>
                                          </p:val>
                                        </p:tav>
                                        <p:tav tm="100000">
                                          <p:val>
                                            <p:strVal val="ppt_y+1"/>
                                          </p:val>
                                        </p:tav>
                                      </p:tavLst>
                                    </p:anim>
                                    <p:set>
                                      <p:cBhvr>
                                        <p:cTn id="54" dur="1" fill="hold">
                                          <p:stCondLst>
                                            <p:cond delay="14999"/>
                                          </p:stCondLst>
                                        </p:cTn>
                                        <p:tgtEl>
                                          <p:spTgt spid="3">
                                            <p:txEl>
                                              <p:pRg st="3" end="3"/>
                                            </p:txEl>
                                          </p:spTgt>
                                        </p:tgtEl>
                                        <p:attrNameLst>
                                          <p:attrName>style.visibility</p:attrName>
                                        </p:attrNameLst>
                                      </p:cBhvr>
                                      <p:to>
                                        <p:strVal val="hidden"/>
                                      </p:to>
                                    </p:set>
                                  </p:childTnLst>
                                </p:cTn>
                              </p:par>
                              <p:par>
                                <p:cTn id="55" presetID="28" presetClass="exit" presetSubtype="0" fill="hold" grpId="1" nodeType="withEffect">
                                  <p:stCondLst>
                                    <p:cond delay="0"/>
                                  </p:stCondLst>
                                  <p:childTnLst>
                                    <p:anim calcmode="lin" valueType="num">
                                      <p:cBhvr>
                                        <p:cTn id="56" dur="15000"/>
                                        <p:tgtEl>
                                          <p:spTgt spid="3">
                                            <p:txEl>
                                              <p:pRg st="4" end="4"/>
                                            </p:txEl>
                                          </p:spTgt>
                                        </p:tgtEl>
                                        <p:attrNameLst>
                                          <p:attrName>ppt_x</p:attrName>
                                        </p:attrNameLst>
                                      </p:cBhvr>
                                      <p:tavLst>
                                        <p:tav tm="0">
                                          <p:val>
                                            <p:strVal val="ppt_x"/>
                                          </p:val>
                                        </p:tav>
                                        <p:tav tm="100000">
                                          <p:val>
                                            <p:strVal val="ppt_x"/>
                                          </p:val>
                                        </p:tav>
                                      </p:tavLst>
                                    </p:anim>
                                    <p:anim calcmode="lin" valueType="num">
                                      <p:cBhvr>
                                        <p:cTn id="57" dur="15000"/>
                                        <p:tgtEl>
                                          <p:spTgt spid="3">
                                            <p:txEl>
                                              <p:pRg st="4" end="4"/>
                                            </p:txEl>
                                          </p:spTgt>
                                        </p:tgtEl>
                                        <p:attrNameLst>
                                          <p:attrName>ppt_y</p:attrName>
                                        </p:attrNameLst>
                                      </p:cBhvr>
                                      <p:tavLst>
                                        <p:tav tm="0">
                                          <p:val>
                                            <p:strVal val="ppt_y-1"/>
                                          </p:val>
                                        </p:tav>
                                        <p:tav tm="100000">
                                          <p:val>
                                            <p:strVal val="ppt_y+1"/>
                                          </p:val>
                                        </p:tav>
                                      </p:tavLst>
                                    </p:anim>
                                    <p:set>
                                      <p:cBhvr>
                                        <p:cTn id="58" dur="1" fill="hold">
                                          <p:stCondLst>
                                            <p:cond delay="149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allAtOnce"/>
      <p:bldP spid="3" grpId="1"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39552" y="260648"/>
            <a:ext cx="8229600" cy="1143000"/>
          </a:xfrm>
        </p:spPr>
        <p:txBody>
          <a:bodyPr/>
          <a:lstStyle/>
          <a:p>
            <a:r>
              <a:rPr lang="it-IT" dirty="0" smtClean="0">
                <a:solidFill>
                  <a:schemeClr val="bg1"/>
                </a:solidFill>
                <a:latin typeface="Harrington" pitchFamily="82" charset="0"/>
              </a:rPr>
              <a:t>Voci</a:t>
            </a:r>
            <a:endParaRPr lang="it-IT" dirty="0">
              <a:solidFill>
                <a:schemeClr val="bg1"/>
              </a:solidFill>
              <a:latin typeface="Harrington" pitchFamily="82" charset="0"/>
            </a:endParaRPr>
          </a:p>
        </p:txBody>
      </p:sp>
      <p:sp>
        <p:nvSpPr>
          <p:cNvPr id="3" name="Segnaposto contenuto 2"/>
          <p:cNvSpPr>
            <a:spLocks noGrp="1"/>
          </p:cNvSpPr>
          <p:nvPr>
            <p:ph idx="1"/>
          </p:nvPr>
        </p:nvSpPr>
        <p:spPr/>
        <p:txBody>
          <a:bodyPr>
            <a:normAutofit lnSpcReduction="10000"/>
          </a:bodyPr>
          <a:lstStyle/>
          <a:p>
            <a:pPr>
              <a:buNone/>
            </a:pPr>
            <a:r>
              <a:rPr lang="it-IT" dirty="0" smtClean="0">
                <a:solidFill>
                  <a:schemeClr val="bg1"/>
                </a:solidFill>
                <a:latin typeface="Harrington" pitchFamily="82" charset="0"/>
              </a:rPr>
              <a:t>Sara: Sara Nati</a:t>
            </a:r>
          </a:p>
          <a:p>
            <a:pPr>
              <a:buNone/>
            </a:pPr>
            <a:r>
              <a:rPr lang="it-IT" dirty="0" smtClean="0">
                <a:solidFill>
                  <a:schemeClr val="bg1"/>
                </a:solidFill>
                <a:latin typeface="Harrington" pitchFamily="82" charset="0"/>
              </a:rPr>
              <a:t>Paolo: Fabiola Guacci</a:t>
            </a:r>
          </a:p>
          <a:p>
            <a:pPr>
              <a:buNone/>
            </a:pPr>
            <a:r>
              <a:rPr lang="it-IT" dirty="0" smtClean="0">
                <a:solidFill>
                  <a:schemeClr val="bg1"/>
                </a:solidFill>
                <a:latin typeface="Harrington" pitchFamily="82" charset="0"/>
              </a:rPr>
              <a:t>Maria: Alessandra Capecchi</a:t>
            </a:r>
          </a:p>
          <a:p>
            <a:pPr>
              <a:buNone/>
            </a:pPr>
            <a:r>
              <a:rPr lang="it-IT" dirty="0" smtClean="0">
                <a:solidFill>
                  <a:schemeClr val="bg1"/>
                </a:solidFill>
                <a:latin typeface="Harrington" pitchFamily="82" charset="0"/>
              </a:rPr>
              <a:t>Daniele: Benedetta Lucci</a:t>
            </a:r>
          </a:p>
          <a:p>
            <a:pPr>
              <a:buNone/>
            </a:pPr>
            <a:r>
              <a:rPr lang="it-IT" dirty="0" smtClean="0">
                <a:solidFill>
                  <a:schemeClr val="bg1"/>
                </a:solidFill>
                <a:latin typeface="Harrington" pitchFamily="82" charset="0"/>
              </a:rPr>
              <a:t>Agnese: Benedetta Lucci</a:t>
            </a:r>
          </a:p>
          <a:p>
            <a:pPr>
              <a:buNone/>
            </a:pPr>
            <a:r>
              <a:rPr lang="it-IT" dirty="0" smtClean="0">
                <a:solidFill>
                  <a:schemeClr val="bg1"/>
                </a:solidFill>
                <a:latin typeface="Harrington" pitchFamily="82" charset="0"/>
              </a:rPr>
              <a:t>Melinda: Fabiola Guacci</a:t>
            </a:r>
          </a:p>
          <a:p>
            <a:pPr>
              <a:buNone/>
            </a:pPr>
            <a:r>
              <a:rPr lang="it-IT" dirty="0" smtClean="0">
                <a:solidFill>
                  <a:schemeClr val="bg1"/>
                </a:solidFill>
                <a:latin typeface="Harrington" pitchFamily="82" charset="0"/>
              </a:rPr>
              <a:t>Cliente: Sara Nati</a:t>
            </a:r>
          </a:p>
          <a:p>
            <a:pPr>
              <a:buNone/>
            </a:pPr>
            <a:r>
              <a:rPr lang="it-IT" dirty="0" smtClean="0">
                <a:solidFill>
                  <a:schemeClr val="bg1"/>
                </a:solidFill>
                <a:latin typeface="Harrington" pitchFamily="82" charset="0"/>
              </a:rPr>
              <a:t>Narratore: </a:t>
            </a:r>
            <a:r>
              <a:rPr lang="it-IT" dirty="0" smtClean="0">
                <a:solidFill>
                  <a:schemeClr val="bg1"/>
                </a:solidFill>
                <a:latin typeface="Harrington" pitchFamily="82" charset="0"/>
              </a:rPr>
              <a:t>Tutte</a:t>
            </a:r>
            <a:endParaRPr lang="it-IT" dirty="0" smtClean="0">
              <a:solidFill>
                <a:schemeClr val="bg1"/>
              </a:solidFill>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par>
                    <p:cTn id="9" fill="hold">
                      <p:stCondLst>
                        <p:cond delay="indefinite"/>
                      </p:stCondLst>
                      <p:childTnLst>
                        <p:par>
                          <p:cTn id="10" fill="hold">
                            <p:stCondLst>
                              <p:cond delay="0"/>
                            </p:stCondLst>
                            <p:childTnLst>
                              <p:par>
                                <p:cTn id="11" presetID="28"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5000" fill="hold"/>
                                        <p:tgtEl>
                                          <p:spTgt spid="3">
                                            <p:txEl>
                                              <p:pRg st="0" end="0"/>
                                            </p:txEl>
                                          </p:spTgt>
                                        </p:tgtEl>
                                        <p:attrNameLst>
                                          <p:attrName>ppt_y</p:attrName>
                                        </p:attrNameLst>
                                      </p:cBhvr>
                                      <p:tavLst>
                                        <p:tav tm="0">
                                          <p:val>
                                            <p:strVal val="#ppt_y+1"/>
                                          </p:val>
                                        </p:tav>
                                        <p:tav tm="100000">
                                          <p:val>
                                            <p:strVal val="#ppt_y-1"/>
                                          </p:val>
                                        </p:tav>
                                      </p:tavLst>
                                    </p:anim>
                                  </p:childTnLst>
                                </p:cTn>
                              </p:par>
                              <p:par>
                                <p:cTn id="15" presetID="28"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5000" fill="hold"/>
                                        <p:tgtEl>
                                          <p:spTgt spid="3">
                                            <p:txEl>
                                              <p:pRg st="1" end="1"/>
                                            </p:txEl>
                                          </p:spTgt>
                                        </p:tgtEl>
                                        <p:attrNameLst>
                                          <p:attrName>ppt_y</p:attrName>
                                        </p:attrNameLst>
                                      </p:cBhvr>
                                      <p:tavLst>
                                        <p:tav tm="0">
                                          <p:val>
                                            <p:strVal val="#ppt_y+1"/>
                                          </p:val>
                                        </p:tav>
                                        <p:tav tm="100000">
                                          <p:val>
                                            <p:strVal val="#ppt_y-1"/>
                                          </p:val>
                                        </p:tav>
                                      </p:tavLst>
                                    </p:anim>
                                  </p:childTnLst>
                                </p:cTn>
                              </p:par>
                              <p:par>
                                <p:cTn id="19" presetID="28"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5000" fill="hold"/>
                                        <p:tgtEl>
                                          <p:spTgt spid="3">
                                            <p:txEl>
                                              <p:pRg st="2" end="2"/>
                                            </p:txEl>
                                          </p:spTgt>
                                        </p:tgtEl>
                                        <p:attrNameLst>
                                          <p:attrName>ppt_y</p:attrName>
                                        </p:attrNameLst>
                                      </p:cBhvr>
                                      <p:tavLst>
                                        <p:tav tm="0">
                                          <p:val>
                                            <p:strVal val="#ppt_y+1"/>
                                          </p:val>
                                        </p:tav>
                                        <p:tav tm="100000">
                                          <p:val>
                                            <p:strVal val="#ppt_y-1"/>
                                          </p:val>
                                        </p:tav>
                                      </p:tavLst>
                                    </p:anim>
                                  </p:childTnLst>
                                </p:cTn>
                              </p:par>
                              <p:par>
                                <p:cTn id="23" presetID="28"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5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5000" fill="hold"/>
                                        <p:tgtEl>
                                          <p:spTgt spid="3">
                                            <p:txEl>
                                              <p:pRg st="3" end="3"/>
                                            </p:txEl>
                                          </p:spTgt>
                                        </p:tgtEl>
                                        <p:attrNameLst>
                                          <p:attrName>ppt_y</p:attrName>
                                        </p:attrNameLst>
                                      </p:cBhvr>
                                      <p:tavLst>
                                        <p:tav tm="0">
                                          <p:val>
                                            <p:strVal val="#ppt_y+1"/>
                                          </p:val>
                                        </p:tav>
                                        <p:tav tm="100000">
                                          <p:val>
                                            <p:strVal val="#ppt_y-1"/>
                                          </p:val>
                                        </p:tav>
                                      </p:tavLst>
                                    </p:anim>
                                  </p:childTnLst>
                                </p:cTn>
                              </p:par>
                              <p:par>
                                <p:cTn id="27" presetID="28"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5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5000" fill="hold"/>
                                        <p:tgtEl>
                                          <p:spTgt spid="3">
                                            <p:txEl>
                                              <p:pRg st="4" end="4"/>
                                            </p:txEl>
                                          </p:spTgt>
                                        </p:tgtEl>
                                        <p:attrNameLst>
                                          <p:attrName>ppt_y</p:attrName>
                                        </p:attrNameLst>
                                      </p:cBhvr>
                                      <p:tavLst>
                                        <p:tav tm="0">
                                          <p:val>
                                            <p:strVal val="#ppt_y+1"/>
                                          </p:val>
                                        </p:tav>
                                        <p:tav tm="100000">
                                          <p:val>
                                            <p:strVal val="#ppt_y-1"/>
                                          </p:val>
                                        </p:tav>
                                      </p:tavLst>
                                    </p:anim>
                                  </p:childTnLst>
                                </p:cTn>
                              </p:par>
                              <p:par>
                                <p:cTn id="31" presetID="28"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p:cTn id="33" dur="15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5000" fill="hold"/>
                                        <p:tgtEl>
                                          <p:spTgt spid="3">
                                            <p:txEl>
                                              <p:pRg st="5" end="5"/>
                                            </p:txEl>
                                          </p:spTgt>
                                        </p:tgtEl>
                                        <p:attrNameLst>
                                          <p:attrName>ppt_y</p:attrName>
                                        </p:attrNameLst>
                                      </p:cBhvr>
                                      <p:tavLst>
                                        <p:tav tm="0">
                                          <p:val>
                                            <p:strVal val="#ppt_y+1"/>
                                          </p:val>
                                        </p:tav>
                                        <p:tav tm="100000">
                                          <p:val>
                                            <p:strVal val="#ppt_y-1"/>
                                          </p:val>
                                        </p:tav>
                                      </p:tavLst>
                                    </p:anim>
                                  </p:childTnLst>
                                </p:cTn>
                              </p:par>
                              <p:par>
                                <p:cTn id="35" presetID="28"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15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5000" fill="hold"/>
                                        <p:tgtEl>
                                          <p:spTgt spid="3">
                                            <p:txEl>
                                              <p:pRg st="6" end="6"/>
                                            </p:txEl>
                                          </p:spTgt>
                                        </p:tgtEl>
                                        <p:attrNameLst>
                                          <p:attrName>ppt_y</p:attrName>
                                        </p:attrNameLst>
                                      </p:cBhvr>
                                      <p:tavLst>
                                        <p:tav tm="0">
                                          <p:val>
                                            <p:strVal val="#ppt_y+1"/>
                                          </p:val>
                                        </p:tav>
                                        <p:tav tm="100000">
                                          <p:val>
                                            <p:strVal val="#ppt_y-1"/>
                                          </p:val>
                                        </p:tav>
                                      </p:tavLst>
                                    </p:anim>
                                  </p:childTnLst>
                                </p:cTn>
                              </p:par>
                              <p:par>
                                <p:cTn id="39" presetID="28"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p:cTn id="41" dur="15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5000" fill="hold"/>
                                        <p:tgtEl>
                                          <p:spTgt spid="3">
                                            <p:txEl>
                                              <p:pRg st="7" end="7"/>
                                            </p:txEl>
                                          </p:spTgt>
                                        </p:tgtEl>
                                        <p:attrNameLst>
                                          <p:attrName>ppt_y</p:attrName>
                                        </p:attrNameLst>
                                      </p:cBhvr>
                                      <p:tavLst>
                                        <p:tav tm="0">
                                          <p:val>
                                            <p:strVal val="#ppt_y+1"/>
                                          </p:val>
                                        </p:tav>
                                        <p:tav tm="100000">
                                          <p:val>
                                            <p:strVal val="#ppt_y-1"/>
                                          </p:val>
                                        </p:tav>
                                      </p:tavLst>
                                    </p:anim>
                                  </p:childTnLst>
                                </p:cTn>
                              </p:par>
                            </p:childTnLst>
                          </p:cTn>
                        </p:par>
                      </p:childTnLst>
                    </p:cTn>
                  </p:par>
                  <p:par>
                    <p:cTn id="43" fill="hold">
                      <p:stCondLst>
                        <p:cond delay="indefinite"/>
                      </p:stCondLst>
                      <p:childTnLst>
                        <p:par>
                          <p:cTn id="44" fill="hold">
                            <p:stCondLst>
                              <p:cond delay="0"/>
                            </p:stCondLst>
                            <p:childTnLst>
                              <p:par>
                                <p:cTn id="45" presetID="28" presetClass="exit" presetSubtype="0" fill="hold" grpId="1" nodeType="clickEffect">
                                  <p:stCondLst>
                                    <p:cond delay="0"/>
                                  </p:stCondLst>
                                  <p:childTnLst>
                                    <p:anim calcmode="lin" valueType="num">
                                      <p:cBhvr>
                                        <p:cTn id="46" dur="15000"/>
                                        <p:tgtEl>
                                          <p:spTgt spid="2"/>
                                        </p:tgtEl>
                                        <p:attrNameLst>
                                          <p:attrName>ppt_x</p:attrName>
                                        </p:attrNameLst>
                                      </p:cBhvr>
                                      <p:tavLst>
                                        <p:tav tm="0">
                                          <p:val>
                                            <p:strVal val="ppt_x"/>
                                          </p:val>
                                        </p:tav>
                                        <p:tav tm="100000">
                                          <p:val>
                                            <p:strVal val="ppt_x"/>
                                          </p:val>
                                        </p:tav>
                                      </p:tavLst>
                                    </p:anim>
                                    <p:anim calcmode="lin" valueType="num">
                                      <p:cBhvr>
                                        <p:cTn id="47" dur="15000"/>
                                        <p:tgtEl>
                                          <p:spTgt spid="2"/>
                                        </p:tgtEl>
                                        <p:attrNameLst>
                                          <p:attrName>ppt_y</p:attrName>
                                        </p:attrNameLst>
                                      </p:cBhvr>
                                      <p:tavLst>
                                        <p:tav tm="0">
                                          <p:val>
                                            <p:strVal val="ppt_y-1"/>
                                          </p:val>
                                        </p:tav>
                                        <p:tav tm="100000">
                                          <p:val>
                                            <p:strVal val="ppt_y+1"/>
                                          </p:val>
                                        </p:tav>
                                      </p:tavLst>
                                    </p:anim>
                                    <p:set>
                                      <p:cBhvr>
                                        <p:cTn id="48" dur="1" fill="hold">
                                          <p:stCondLst>
                                            <p:cond delay="14999"/>
                                          </p:stCondLst>
                                        </p:cTn>
                                        <p:tgtEl>
                                          <p:spTgt spid="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8" presetClass="exit" presetSubtype="0" fill="hold" grpId="1" nodeType="clickEffect">
                                  <p:stCondLst>
                                    <p:cond delay="0"/>
                                  </p:stCondLst>
                                  <p:childTnLst>
                                    <p:anim calcmode="lin" valueType="num">
                                      <p:cBhvr>
                                        <p:cTn id="52" dur="15000"/>
                                        <p:tgtEl>
                                          <p:spTgt spid="3">
                                            <p:txEl>
                                              <p:pRg st="0" end="0"/>
                                            </p:txEl>
                                          </p:spTgt>
                                        </p:tgtEl>
                                        <p:attrNameLst>
                                          <p:attrName>ppt_x</p:attrName>
                                        </p:attrNameLst>
                                      </p:cBhvr>
                                      <p:tavLst>
                                        <p:tav tm="0">
                                          <p:val>
                                            <p:strVal val="ppt_x"/>
                                          </p:val>
                                        </p:tav>
                                        <p:tav tm="100000">
                                          <p:val>
                                            <p:strVal val="ppt_x"/>
                                          </p:val>
                                        </p:tav>
                                      </p:tavLst>
                                    </p:anim>
                                    <p:anim calcmode="lin" valueType="num">
                                      <p:cBhvr>
                                        <p:cTn id="53" dur="15000"/>
                                        <p:tgtEl>
                                          <p:spTgt spid="3">
                                            <p:txEl>
                                              <p:pRg st="0" end="0"/>
                                            </p:txEl>
                                          </p:spTgt>
                                        </p:tgtEl>
                                        <p:attrNameLst>
                                          <p:attrName>ppt_y</p:attrName>
                                        </p:attrNameLst>
                                      </p:cBhvr>
                                      <p:tavLst>
                                        <p:tav tm="0">
                                          <p:val>
                                            <p:strVal val="ppt_y-1"/>
                                          </p:val>
                                        </p:tav>
                                        <p:tav tm="100000">
                                          <p:val>
                                            <p:strVal val="ppt_y+1"/>
                                          </p:val>
                                        </p:tav>
                                      </p:tavLst>
                                    </p:anim>
                                    <p:set>
                                      <p:cBhvr>
                                        <p:cTn id="54" dur="1" fill="hold">
                                          <p:stCondLst>
                                            <p:cond delay="14999"/>
                                          </p:stCondLst>
                                        </p:cTn>
                                        <p:tgtEl>
                                          <p:spTgt spid="3">
                                            <p:txEl>
                                              <p:pRg st="0" end="0"/>
                                            </p:txEl>
                                          </p:spTgt>
                                        </p:tgtEl>
                                        <p:attrNameLst>
                                          <p:attrName>style.visibility</p:attrName>
                                        </p:attrNameLst>
                                      </p:cBhvr>
                                      <p:to>
                                        <p:strVal val="hidden"/>
                                      </p:to>
                                    </p:set>
                                  </p:childTnLst>
                                </p:cTn>
                              </p:par>
                              <p:par>
                                <p:cTn id="55" presetID="28" presetClass="exit" presetSubtype="0" fill="hold" grpId="1" nodeType="withEffect">
                                  <p:stCondLst>
                                    <p:cond delay="0"/>
                                  </p:stCondLst>
                                  <p:childTnLst>
                                    <p:anim calcmode="lin" valueType="num">
                                      <p:cBhvr>
                                        <p:cTn id="56" dur="15000"/>
                                        <p:tgtEl>
                                          <p:spTgt spid="3">
                                            <p:txEl>
                                              <p:pRg st="1" end="1"/>
                                            </p:txEl>
                                          </p:spTgt>
                                        </p:tgtEl>
                                        <p:attrNameLst>
                                          <p:attrName>ppt_x</p:attrName>
                                        </p:attrNameLst>
                                      </p:cBhvr>
                                      <p:tavLst>
                                        <p:tav tm="0">
                                          <p:val>
                                            <p:strVal val="ppt_x"/>
                                          </p:val>
                                        </p:tav>
                                        <p:tav tm="100000">
                                          <p:val>
                                            <p:strVal val="ppt_x"/>
                                          </p:val>
                                        </p:tav>
                                      </p:tavLst>
                                    </p:anim>
                                    <p:anim calcmode="lin" valueType="num">
                                      <p:cBhvr>
                                        <p:cTn id="57" dur="15000"/>
                                        <p:tgtEl>
                                          <p:spTgt spid="3">
                                            <p:txEl>
                                              <p:pRg st="1" end="1"/>
                                            </p:txEl>
                                          </p:spTgt>
                                        </p:tgtEl>
                                        <p:attrNameLst>
                                          <p:attrName>ppt_y</p:attrName>
                                        </p:attrNameLst>
                                      </p:cBhvr>
                                      <p:tavLst>
                                        <p:tav tm="0">
                                          <p:val>
                                            <p:strVal val="ppt_y-1"/>
                                          </p:val>
                                        </p:tav>
                                        <p:tav tm="100000">
                                          <p:val>
                                            <p:strVal val="ppt_y+1"/>
                                          </p:val>
                                        </p:tav>
                                      </p:tavLst>
                                    </p:anim>
                                    <p:set>
                                      <p:cBhvr>
                                        <p:cTn id="58" dur="1" fill="hold">
                                          <p:stCondLst>
                                            <p:cond delay="14999"/>
                                          </p:stCondLst>
                                        </p:cTn>
                                        <p:tgtEl>
                                          <p:spTgt spid="3">
                                            <p:txEl>
                                              <p:pRg st="1" end="1"/>
                                            </p:txEl>
                                          </p:spTgt>
                                        </p:tgtEl>
                                        <p:attrNameLst>
                                          <p:attrName>style.visibility</p:attrName>
                                        </p:attrNameLst>
                                      </p:cBhvr>
                                      <p:to>
                                        <p:strVal val="hidden"/>
                                      </p:to>
                                    </p:set>
                                  </p:childTnLst>
                                </p:cTn>
                              </p:par>
                              <p:par>
                                <p:cTn id="59" presetID="28" presetClass="exit" presetSubtype="0" fill="hold" grpId="1" nodeType="withEffect">
                                  <p:stCondLst>
                                    <p:cond delay="0"/>
                                  </p:stCondLst>
                                  <p:childTnLst>
                                    <p:anim calcmode="lin" valueType="num">
                                      <p:cBhvr>
                                        <p:cTn id="60" dur="15000"/>
                                        <p:tgtEl>
                                          <p:spTgt spid="3">
                                            <p:txEl>
                                              <p:pRg st="2" end="2"/>
                                            </p:txEl>
                                          </p:spTgt>
                                        </p:tgtEl>
                                        <p:attrNameLst>
                                          <p:attrName>ppt_x</p:attrName>
                                        </p:attrNameLst>
                                      </p:cBhvr>
                                      <p:tavLst>
                                        <p:tav tm="0">
                                          <p:val>
                                            <p:strVal val="ppt_x"/>
                                          </p:val>
                                        </p:tav>
                                        <p:tav tm="100000">
                                          <p:val>
                                            <p:strVal val="ppt_x"/>
                                          </p:val>
                                        </p:tav>
                                      </p:tavLst>
                                    </p:anim>
                                    <p:anim calcmode="lin" valueType="num">
                                      <p:cBhvr>
                                        <p:cTn id="61" dur="15000"/>
                                        <p:tgtEl>
                                          <p:spTgt spid="3">
                                            <p:txEl>
                                              <p:pRg st="2" end="2"/>
                                            </p:txEl>
                                          </p:spTgt>
                                        </p:tgtEl>
                                        <p:attrNameLst>
                                          <p:attrName>ppt_y</p:attrName>
                                        </p:attrNameLst>
                                      </p:cBhvr>
                                      <p:tavLst>
                                        <p:tav tm="0">
                                          <p:val>
                                            <p:strVal val="ppt_y-1"/>
                                          </p:val>
                                        </p:tav>
                                        <p:tav tm="100000">
                                          <p:val>
                                            <p:strVal val="ppt_y+1"/>
                                          </p:val>
                                        </p:tav>
                                      </p:tavLst>
                                    </p:anim>
                                    <p:set>
                                      <p:cBhvr>
                                        <p:cTn id="62" dur="1" fill="hold">
                                          <p:stCondLst>
                                            <p:cond delay="14999"/>
                                          </p:stCondLst>
                                        </p:cTn>
                                        <p:tgtEl>
                                          <p:spTgt spid="3">
                                            <p:txEl>
                                              <p:pRg st="2" end="2"/>
                                            </p:txEl>
                                          </p:spTgt>
                                        </p:tgtEl>
                                        <p:attrNameLst>
                                          <p:attrName>style.visibility</p:attrName>
                                        </p:attrNameLst>
                                      </p:cBhvr>
                                      <p:to>
                                        <p:strVal val="hidden"/>
                                      </p:to>
                                    </p:set>
                                  </p:childTnLst>
                                </p:cTn>
                              </p:par>
                              <p:par>
                                <p:cTn id="63" presetID="28" presetClass="exit" presetSubtype="0" fill="hold" grpId="1" nodeType="withEffect">
                                  <p:stCondLst>
                                    <p:cond delay="0"/>
                                  </p:stCondLst>
                                  <p:childTnLst>
                                    <p:anim calcmode="lin" valueType="num">
                                      <p:cBhvr>
                                        <p:cTn id="64" dur="15000"/>
                                        <p:tgtEl>
                                          <p:spTgt spid="3">
                                            <p:txEl>
                                              <p:pRg st="3" end="3"/>
                                            </p:txEl>
                                          </p:spTgt>
                                        </p:tgtEl>
                                        <p:attrNameLst>
                                          <p:attrName>ppt_x</p:attrName>
                                        </p:attrNameLst>
                                      </p:cBhvr>
                                      <p:tavLst>
                                        <p:tav tm="0">
                                          <p:val>
                                            <p:strVal val="ppt_x"/>
                                          </p:val>
                                        </p:tav>
                                        <p:tav tm="100000">
                                          <p:val>
                                            <p:strVal val="ppt_x"/>
                                          </p:val>
                                        </p:tav>
                                      </p:tavLst>
                                    </p:anim>
                                    <p:anim calcmode="lin" valueType="num">
                                      <p:cBhvr>
                                        <p:cTn id="65" dur="15000"/>
                                        <p:tgtEl>
                                          <p:spTgt spid="3">
                                            <p:txEl>
                                              <p:pRg st="3" end="3"/>
                                            </p:txEl>
                                          </p:spTgt>
                                        </p:tgtEl>
                                        <p:attrNameLst>
                                          <p:attrName>ppt_y</p:attrName>
                                        </p:attrNameLst>
                                      </p:cBhvr>
                                      <p:tavLst>
                                        <p:tav tm="0">
                                          <p:val>
                                            <p:strVal val="ppt_y-1"/>
                                          </p:val>
                                        </p:tav>
                                        <p:tav tm="100000">
                                          <p:val>
                                            <p:strVal val="ppt_y+1"/>
                                          </p:val>
                                        </p:tav>
                                      </p:tavLst>
                                    </p:anim>
                                    <p:set>
                                      <p:cBhvr>
                                        <p:cTn id="66" dur="1" fill="hold">
                                          <p:stCondLst>
                                            <p:cond delay="14999"/>
                                          </p:stCondLst>
                                        </p:cTn>
                                        <p:tgtEl>
                                          <p:spTgt spid="3">
                                            <p:txEl>
                                              <p:pRg st="3" end="3"/>
                                            </p:txEl>
                                          </p:spTgt>
                                        </p:tgtEl>
                                        <p:attrNameLst>
                                          <p:attrName>style.visibility</p:attrName>
                                        </p:attrNameLst>
                                      </p:cBhvr>
                                      <p:to>
                                        <p:strVal val="hidden"/>
                                      </p:to>
                                    </p:set>
                                  </p:childTnLst>
                                </p:cTn>
                              </p:par>
                              <p:par>
                                <p:cTn id="67" presetID="28" presetClass="exit" presetSubtype="0" fill="hold" grpId="1" nodeType="withEffect">
                                  <p:stCondLst>
                                    <p:cond delay="0"/>
                                  </p:stCondLst>
                                  <p:childTnLst>
                                    <p:anim calcmode="lin" valueType="num">
                                      <p:cBhvr>
                                        <p:cTn id="68" dur="15000"/>
                                        <p:tgtEl>
                                          <p:spTgt spid="3">
                                            <p:txEl>
                                              <p:pRg st="4" end="4"/>
                                            </p:txEl>
                                          </p:spTgt>
                                        </p:tgtEl>
                                        <p:attrNameLst>
                                          <p:attrName>ppt_x</p:attrName>
                                        </p:attrNameLst>
                                      </p:cBhvr>
                                      <p:tavLst>
                                        <p:tav tm="0">
                                          <p:val>
                                            <p:strVal val="ppt_x"/>
                                          </p:val>
                                        </p:tav>
                                        <p:tav tm="100000">
                                          <p:val>
                                            <p:strVal val="ppt_x"/>
                                          </p:val>
                                        </p:tav>
                                      </p:tavLst>
                                    </p:anim>
                                    <p:anim calcmode="lin" valueType="num">
                                      <p:cBhvr>
                                        <p:cTn id="69" dur="15000"/>
                                        <p:tgtEl>
                                          <p:spTgt spid="3">
                                            <p:txEl>
                                              <p:pRg st="4" end="4"/>
                                            </p:txEl>
                                          </p:spTgt>
                                        </p:tgtEl>
                                        <p:attrNameLst>
                                          <p:attrName>ppt_y</p:attrName>
                                        </p:attrNameLst>
                                      </p:cBhvr>
                                      <p:tavLst>
                                        <p:tav tm="0">
                                          <p:val>
                                            <p:strVal val="ppt_y-1"/>
                                          </p:val>
                                        </p:tav>
                                        <p:tav tm="100000">
                                          <p:val>
                                            <p:strVal val="ppt_y+1"/>
                                          </p:val>
                                        </p:tav>
                                      </p:tavLst>
                                    </p:anim>
                                    <p:set>
                                      <p:cBhvr>
                                        <p:cTn id="70" dur="1" fill="hold">
                                          <p:stCondLst>
                                            <p:cond delay="14999"/>
                                          </p:stCondLst>
                                        </p:cTn>
                                        <p:tgtEl>
                                          <p:spTgt spid="3">
                                            <p:txEl>
                                              <p:pRg st="4" end="4"/>
                                            </p:txEl>
                                          </p:spTgt>
                                        </p:tgtEl>
                                        <p:attrNameLst>
                                          <p:attrName>style.visibility</p:attrName>
                                        </p:attrNameLst>
                                      </p:cBhvr>
                                      <p:to>
                                        <p:strVal val="hidden"/>
                                      </p:to>
                                    </p:set>
                                  </p:childTnLst>
                                </p:cTn>
                              </p:par>
                              <p:par>
                                <p:cTn id="71" presetID="28" presetClass="exit" presetSubtype="0" fill="hold" grpId="1" nodeType="withEffect">
                                  <p:stCondLst>
                                    <p:cond delay="0"/>
                                  </p:stCondLst>
                                  <p:childTnLst>
                                    <p:anim calcmode="lin" valueType="num">
                                      <p:cBhvr>
                                        <p:cTn id="72" dur="15000"/>
                                        <p:tgtEl>
                                          <p:spTgt spid="3">
                                            <p:txEl>
                                              <p:pRg st="5" end="5"/>
                                            </p:txEl>
                                          </p:spTgt>
                                        </p:tgtEl>
                                        <p:attrNameLst>
                                          <p:attrName>ppt_x</p:attrName>
                                        </p:attrNameLst>
                                      </p:cBhvr>
                                      <p:tavLst>
                                        <p:tav tm="0">
                                          <p:val>
                                            <p:strVal val="ppt_x"/>
                                          </p:val>
                                        </p:tav>
                                        <p:tav tm="100000">
                                          <p:val>
                                            <p:strVal val="ppt_x"/>
                                          </p:val>
                                        </p:tav>
                                      </p:tavLst>
                                    </p:anim>
                                    <p:anim calcmode="lin" valueType="num">
                                      <p:cBhvr>
                                        <p:cTn id="73" dur="15000"/>
                                        <p:tgtEl>
                                          <p:spTgt spid="3">
                                            <p:txEl>
                                              <p:pRg st="5" end="5"/>
                                            </p:txEl>
                                          </p:spTgt>
                                        </p:tgtEl>
                                        <p:attrNameLst>
                                          <p:attrName>ppt_y</p:attrName>
                                        </p:attrNameLst>
                                      </p:cBhvr>
                                      <p:tavLst>
                                        <p:tav tm="0">
                                          <p:val>
                                            <p:strVal val="ppt_y-1"/>
                                          </p:val>
                                        </p:tav>
                                        <p:tav tm="100000">
                                          <p:val>
                                            <p:strVal val="ppt_y+1"/>
                                          </p:val>
                                        </p:tav>
                                      </p:tavLst>
                                    </p:anim>
                                    <p:set>
                                      <p:cBhvr>
                                        <p:cTn id="74" dur="1" fill="hold">
                                          <p:stCondLst>
                                            <p:cond delay="14999"/>
                                          </p:stCondLst>
                                        </p:cTn>
                                        <p:tgtEl>
                                          <p:spTgt spid="3">
                                            <p:txEl>
                                              <p:pRg st="5" end="5"/>
                                            </p:txEl>
                                          </p:spTgt>
                                        </p:tgtEl>
                                        <p:attrNameLst>
                                          <p:attrName>style.visibility</p:attrName>
                                        </p:attrNameLst>
                                      </p:cBhvr>
                                      <p:to>
                                        <p:strVal val="hidden"/>
                                      </p:to>
                                    </p:set>
                                  </p:childTnLst>
                                </p:cTn>
                              </p:par>
                              <p:par>
                                <p:cTn id="75" presetID="28" presetClass="exit" presetSubtype="0" fill="hold" grpId="1" nodeType="withEffect">
                                  <p:stCondLst>
                                    <p:cond delay="0"/>
                                  </p:stCondLst>
                                  <p:childTnLst>
                                    <p:anim calcmode="lin" valueType="num">
                                      <p:cBhvr>
                                        <p:cTn id="76" dur="15000"/>
                                        <p:tgtEl>
                                          <p:spTgt spid="3">
                                            <p:txEl>
                                              <p:pRg st="6" end="6"/>
                                            </p:txEl>
                                          </p:spTgt>
                                        </p:tgtEl>
                                        <p:attrNameLst>
                                          <p:attrName>ppt_x</p:attrName>
                                        </p:attrNameLst>
                                      </p:cBhvr>
                                      <p:tavLst>
                                        <p:tav tm="0">
                                          <p:val>
                                            <p:strVal val="ppt_x"/>
                                          </p:val>
                                        </p:tav>
                                        <p:tav tm="100000">
                                          <p:val>
                                            <p:strVal val="ppt_x"/>
                                          </p:val>
                                        </p:tav>
                                      </p:tavLst>
                                    </p:anim>
                                    <p:anim calcmode="lin" valueType="num">
                                      <p:cBhvr>
                                        <p:cTn id="77" dur="15000"/>
                                        <p:tgtEl>
                                          <p:spTgt spid="3">
                                            <p:txEl>
                                              <p:pRg st="6" end="6"/>
                                            </p:txEl>
                                          </p:spTgt>
                                        </p:tgtEl>
                                        <p:attrNameLst>
                                          <p:attrName>ppt_y</p:attrName>
                                        </p:attrNameLst>
                                      </p:cBhvr>
                                      <p:tavLst>
                                        <p:tav tm="0">
                                          <p:val>
                                            <p:strVal val="ppt_y-1"/>
                                          </p:val>
                                        </p:tav>
                                        <p:tav tm="100000">
                                          <p:val>
                                            <p:strVal val="ppt_y+1"/>
                                          </p:val>
                                        </p:tav>
                                      </p:tavLst>
                                    </p:anim>
                                    <p:set>
                                      <p:cBhvr>
                                        <p:cTn id="78" dur="1" fill="hold">
                                          <p:stCondLst>
                                            <p:cond delay="14999"/>
                                          </p:stCondLst>
                                        </p:cTn>
                                        <p:tgtEl>
                                          <p:spTgt spid="3">
                                            <p:txEl>
                                              <p:pRg st="6" end="6"/>
                                            </p:txEl>
                                          </p:spTgt>
                                        </p:tgtEl>
                                        <p:attrNameLst>
                                          <p:attrName>style.visibility</p:attrName>
                                        </p:attrNameLst>
                                      </p:cBhvr>
                                      <p:to>
                                        <p:strVal val="hidden"/>
                                      </p:to>
                                    </p:set>
                                  </p:childTnLst>
                                </p:cTn>
                              </p:par>
                              <p:par>
                                <p:cTn id="79" presetID="28" presetClass="exit" presetSubtype="0" fill="hold" grpId="1" nodeType="withEffect">
                                  <p:stCondLst>
                                    <p:cond delay="0"/>
                                  </p:stCondLst>
                                  <p:childTnLst>
                                    <p:anim calcmode="lin" valueType="num">
                                      <p:cBhvr>
                                        <p:cTn id="80" dur="15000"/>
                                        <p:tgtEl>
                                          <p:spTgt spid="3">
                                            <p:txEl>
                                              <p:pRg st="7" end="7"/>
                                            </p:txEl>
                                          </p:spTgt>
                                        </p:tgtEl>
                                        <p:attrNameLst>
                                          <p:attrName>ppt_x</p:attrName>
                                        </p:attrNameLst>
                                      </p:cBhvr>
                                      <p:tavLst>
                                        <p:tav tm="0">
                                          <p:val>
                                            <p:strVal val="ppt_x"/>
                                          </p:val>
                                        </p:tav>
                                        <p:tav tm="100000">
                                          <p:val>
                                            <p:strVal val="ppt_x"/>
                                          </p:val>
                                        </p:tav>
                                      </p:tavLst>
                                    </p:anim>
                                    <p:anim calcmode="lin" valueType="num">
                                      <p:cBhvr>
                                        <p:cTn id="81" dur="15000"/>
                                        <p:tgtEl>
                                          <p:spTgt spid="3">
                                            <p:txEl>
                                              <p:pRg st="7" end="7"/>
                                            </p:txEl>
                                          </p:spTgt>
                                        </p:tgtEl>
                                        <p:attrNameLst>
                                          <p:attrName>ppt_y</p:attrName>
                                        </p:attrNameLst>
                                      </p:cBhvr>
                                      <p:tavLst>
                                        <p:tav tm="0">
                                          <p:val>
                                            <p:strVal val="ppt_y-1"/>
                                          </p:val>
                                        </p:tav>
                                        <p:tav tm="100000">
                                          <p:val>
                                            <p:strVal val="ppt_y+1"/>
                                          </p:val>
                                        </p:tav>
                                      </p:tavLst>
                                    </p:anim>
                                    <p:set>
                                      <p:cBhvr>
                                        <p:cTn id="82" dur="1" fill="hold">
                                          <p:stCondLst>
                                            <p:cond delay="14999"/>
                                          </p:stCondLst>
                                        </p:cTn>
                                        <p:tgtEl>
                                          <p:spTgt spid="3">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allAtOnce"/>
      <p:bldP spid="3" grpI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28596" y="0"/>
            <a:ext cx="8229600" cy="1143000"/>
          </a:xfrm>
        </p:spPr>
        <p:txBody>
          <a:bodyPr/>
          <a:lstStyle/>
          <a:p>
            <a:r>
              <a:rPr lang="it-IT" dirty="0" smtClean="0">
                <a:solidFill>
                  <a:srgbClr val="00B0F0"/>
                </a:solidFill>
                <a:latin typeface="Harrington" pitchFamily="82" charset="0"/>
              </a:rPr>
              <a:t>Maria</a:t>
            </a:r>
            <a:endParaRPr lang="it-IT" dirty="0">
              <a:solidFill>
                <a:srgbClr val="00B0F0"/>
              </a:solidFill>
              <a:latin typeface="Harrington" pitchFamily="82" charset="0"/>
            </a:endParaRPr>
          </a:p>
        </p:txBody>
      </p:sp>
      <p:sp>
        <p:nvSpPr>
          <p:cNvPr id="3" name="Segnaposto contenuto 2"/>
          <p:cNvSpPr>
            <a:spLocks noGrp="1"/>
          </p:cNvSpPr>
          <p:nvPr>
            <p:ph idx="1"/>
          </p:nvPr>
        </p:nvSpPr>
        <p:spPr>
          <a:xfrm>
            <a:off x="0" y="1714488"/>
            <a:ext cx="3707904" cy="3214710"/>
          </a:xfrm>
        </p:spPr>
        <p:txBody>
          <a:bodyPr>
            <a:normAutofit/>
          </a:bodyPr>
          <a:lstStyle/>
          <a:p>
            <a:pPr>
              <a:buNone/>
            </a:pPr>
            <a:r>
              <a:rPr lang="it-IT" sz="4800" dirty="0" smtClean="0">
                <a:solidFill>
                  <a:srgbClr val="00B0F0"/>
                </a:solidFill>
                <a:latin typeface="Harrington" pitchFamily="82" charset="0"/>
              </a:rPr>
              <a:t>Saputella, altruista, chiacchierona</a:t>
            </a:r>
            <a:endParaRPr lang="it-IT" sz="4800" dirty="0">
              <a:solidFill>
                <a:srgbClr val="00B0F0"/>
              </a:solidFill>
              <a:latin typeface="Harrington" pitchFamily="82" charset="0"/>
            </a:endParaRPr>
          </a:p>
        </p:txBody>
      </p:sp>
      <p:sp>
        <p:nvSpPr>
          <p:cNvPr id="4" name="CasellaDiTesto 3"/>
          <p:cNvSpPr txBox="1"/>
          <p:nvPr/>
        </p:nvSpPr>
        <p:spPr>
          <a:xfrm>
            <a:off x="5652120" y="1357298"/>
            <a:ext cx="3491880" cy="3785652"/>
          </a:xfrm>
          <a:prstGeom prst="rect">
            <a:avLst/>
          </a:prstGeom>
          <a:noFill/>
        </p:spPr>
        <p:txBody>
          <a:bodyPr wrap="square" rtlCol="0">
            <a:spAutoFit/>
          </a:bodyPr>
          <a:lstStyle/>
          <a:p>
            <a:r>
              <a:rPr lang="it-IT" sz="4800" dirty="0" smtClean="0">
                <a:solidFill>
                  <a:srgbClr val="00B0F0"/>
                </a:solidFill>
                <a:latin typeface="Harrington" pitchFamily="82" charset="0"/>
              </a:rPr>
              <a:t>allegra, divertente, amichevole e estroversa.</a:t>
            </a:r>
            <a:endParaRPr lang="it-IT" sz="4800" dirty="0">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4)">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linds(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xit" presetSubtype="0" fill="hold" grpId="1" nodeType="clickEffect">
                                  <p:stCondLst>
                                    <p:cond delay="0"/>
                                  </p:stCondLst>
                                  <p:childTnLst>
                                    <p:animScale>
                                      <p:cBhvr>
                                        <p:cTn id="21" dur="1000" accel="50000">
                                          <p:stCondLst>
                                            <p:cond delay="0"/>
                                          </p:stCondLst>
                                        </p:cTn>
                                        <p:tgtEl>
                                          <p:spTgt spid="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 dur="1000" accel="50000">
                                          <p:stCondLst>
                                            <p:cond delay="0"/>
                                          </p:stCondLst>
                                        </p:cTn>
                                        <p:tgtEl>
                                          <p:spTgt spid="2"/>
                                        </p:tgtEl>
                                        <p:attrNameLst>
                                          <p:attrName>ppt_x</p:attrName>
                                          <p:attrName>ppt_y</p:attrName>
                                        </p:attrNameLst>
                                      </p:cBhvr>
                                    </p:animMotion>
                                    <p:animEffect transition="out" filter="fade">
                                      <p:cBhvr>
                                        <p:cTn id="23" dur="1000"/>
                                        <p:tgtEl>
                                          <p:spTgt spid="2"/>
                                        </p:tgtEl>
                                      </p:cBhvr>
                                    </p:animEffect>
                                    <p:set>
                                      <p:cBhvr>
                                        <p:cTn id="24" dur="1" fill="hold">
                                          <p:stCondLst>
                                            <p:cond delay="9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9" presetClass="exit" presetSubtype="0" decel="100000" fill="hold" nodeType="clickEffect">
                                  <p:stCondLst>
                                    <p:cond delay="0"/>
                                  </p:stCondLst>
                                  <p:childTnLst>
                                    <p:anim calcmode="lin" valueType="num">
                                      <p:cBhvr>
                                        <p:cTn id="28" dur="500"/>
                                        <p:tgtEl>
                                          <p:spTgt spid="3">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29" dur="500"/>
                                        <p:tgtEl>
                                          <p:spTgt spid="3">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30" dur="500"/>
                                        <p:tgtEl>
                                          <p:spTgt spid="3">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31" dur="500"/>
                                        <p:tgtEl>
                                          <p:spTgt spid="3">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4" presetClass="exit" presetSubtype="0" decel="100000" fill="hold" nodeType="clickEffect">
                                  <p:stCondLst>
                                    <p:cond delay="0"/>
                                  </p:stCondLst>
                                  <p:childTnLst>
                                    <p:anim calcmode="lin" valueType="num">
                                      <p:cBhvr>
                                        <p:cTn id="36" dur="500"/>
                                        <p:tgtEl>
                                          <p:spTgt spid="4">
                                            <p:txEl>
                                              <p:pRg st="0" end="0"/>
                                            </p:txEl>
                                          </p:spTgt>
                                        </p:tgtEl>
                                        <p:attrNameLst>
                                          <p:attrName>ppt_w</p:attrName>
                                        </p:attrNameLst>
                                      </p:cBhvr>
                                      <p:tavLst>
                                        <p:tav tm="0">
                                          <p:val>
                                            <p:strVal val="ppt_w"/>
                                          </p:val>
                                        </p:tav>
                                        <p:tav tm="100000">
                                          <p:val>
                                            <p:strVal val="ppt_w*0.05"/>
                                          </p:val>
                                        </p:tav>
                                      </p:tavLst>
                                    </p:anim>
                                    <p:anim calcmode="lin" valueType="num">
                                      <p:cBhvr>
                                        <p:cTn id="37" dur="500"/>
                                        <p:tgtEl>
                                          <p:spTgt spid="4">
                                            <p:txEl>
                                              <p:pRg st="0" end="0"/>
                                            </p:txEl>
                                          </p:spTgt>
                                        </p:tgtEl>
                                        <p:attrNameLst>
                                          <p:attrName>ppt_h</p:attrName>
                                        </p:attrNameLst>
                                      </p:cBhvr>
                                      <p:tavLst>
                                        <p:tav tm="0">
                                          <p:val>
                                            <p:strVal val="ppt_h"/>
                                          </p:val>
                                        </p:tav>
                                        <p:tav tm="100000">
                                          <p:val>
                                            <p:strVal val="ppt_h"/>
                                          </p:val>
                                        </p:tav>
                                      </p:tavLst>
                                    </p:anim>
                                    <p:anim calcmode="lin" valueType="num">
                                      <p:cBhvr>
                                        <p:cTn id="38" dur="500"/>
                                        <p:tgtEl>
                                          <p:spTgt spid="4">
                                            <p:txEl>
                                              <p:pRg st="0" end="0"/>
                                            </p:txEl>
                                          </p:spTgt>
                                        </p:tgtEl>
                                        <p:attrNameLst>
                                          <p:attrName>ppt_x</p:attrName>
                                        </p:attrNameLst>
                                      </p:cBhvr>
                                      <p:tavLst>
                                        <p:tav tm="0">
                                          <p:val>
                                            <p:strVal val="ppt_x"/>
                                          </p:val>
                                        </p:tav>
                                        <p:tav tm="100000">
                                          <p:val>
                                            <p:strVal val="ppt_x-.2"/>
                                          </p:val>
                                        </p:tav>
                                      </p:tavLst>
                                    </p:anim>
                                    <p:anim calcmode="lin" valueType="num">
                                      <p:cBhvr>
                                        <p:cTn id="39" dur="500"/>
                                        <p:tgtEl>
                                          <p:spTgt spid="4">
                                            <p:txEl>
                                              <p:pRg st="0" end="0"/>
                                            </p:txEl>
                                          </p:spTgt>
                                        </p:tgtEl>
                                        <p:attrNameLst>
                                          <p:attrName>ppt_y</p:attrName>
                                        </p:attrNameLst>
                                      </p:cBhvr>
                                      <p:tavLst>
                                        <p:tav tm="0">
                                          <p:val>
                                            <p:strVal val="ppt_y"/>
                                          </p:val>
                                        </p:tav>
                                        <p:tav tm="100000">
                                          <p:val>
                                            <p:strVal val="ppt_y"/>
                                          </p:val>
                                        </p:tav>
                                      </p:tavLst>
                                    </p:anim>
                                    <p:animEffect transition="out" filter="fade">
                                      <p:cBhvr>
                                        <p:cTn id="40" dur="500"/>
                                        <p:tgtEl>
                                          <p:spTgt spid="4">
                                            <p:txEl>
                                              <p:pRg st="0" end="0"/>
                                            </p:txEl>
                                          </p:spTgt>
                                        </p:tgtEl>
                                      </p:cBhvr>
                                    </p:animEffect>
                                    <p:set>
                                      <p:cBhvr>
                                        <p:cTn id="41"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28596" y="0"/>
            <a:ext cx="8229600" cy="1143000"/>
          </a:xfrm>
        </p:spPr>
        <p:txBody>
          <a:bodyPr/>
          <a:lstStyle/>
          <a:p>
            <a:r>
              <a:rPr lang="it-IT" dirty="0" smtClean="0">
                <a:solidFill>
                  <a:srgbClr val="FFC000"/>
                </a:solidFill>
                <a:latin typeface="Harrington" pitchFamily="82" charset="0"/>
              </a:rPr>
              <a:t>Daniele</a:t>
            </a:r>
            <a:endParaRPr lang="it-IT" dirty="0">
              <a:solidFill>
                <a:srgbClr val="FFC000"/>
              </a:solidFill>
              <a:latin typeface="Harrington" pitchFamily="82" charset="0"/>
            </a:endParaRPr>
          </a:p>
        </p:txBody>
      </p:sp>
      <p:sp>
        <p:nvSpPr>
          <p:cNvPr id="3" name="Segnaposto contenuto 2"/>
          <p:cNvSpPr>
            <a:spLocks noGrp="1"/>
          </p:cNvSpPr>
          <p:nvPr>
            <p:ph idx="1"/>
          </p:nvPr>
        </p:nvSpPr>
        <p:spPr>
          <a:xfrm>
            <a:off x="0" y="2996953"/>
            <a:ext cx="3851920" cy="3861048"/>
          </a:xfrm>
        </p:spPr>
        <p:txBody>
          <a:bodyPr>
            <a:normAutofit/>
          </a:bodyPr>
          <a:lstStyle/>
          <a:p>
            <a:pPr>
              <a:buNone/>
            </a:pPr>
            <a:r>
              <a:rPr lang="it-IT" sz="4800" dirty="0" smtClean="0">
                <a:solidFill>
                  <a:srgbClr val="FFC000"/>
                </a:solidFill>
                <a:latin typeface="Harrington" pitchFamily="82" charset="0"/>
              </a:rPr>
              <a:t>Sportivo, Competitivo, Simpatico</a:t>
            </a:r>
            <a:endParaRPr lang="it-IT" sz="4800" dirty="0">
              <a:solidFill>
                <a:srgbClr val="FFC000"/>
              </a:solidFill>
              <a:latin typeface="Harrington" pitchFamily="82" charset="0"/>
            </a:endParaRPr>
          </a:p>
        </p:txBody>
      </p:sp>
      <p:sp>
        <p:nvSpPr>
          <p:cNvPr id="4" name="CasellaDiTesto 3"/>
          <p:cNvSpPr txBox="1"/>
          <p:nvPr/>
        </p:nvSpPr>
        <p:spPr>
          <a:xfrm>
            <a:off x="5508104" y="2795349"/>
            <a:ext cx="3635896" cy="4062651"/>
          </a:xfrm>
          <a:prstGeom prst="rect">
            <a:avLst/>
          </a:prstGeom>
          <a:noFill/>
        </p:spPr>
        <p:txBody>
          <a:bodyPr wrap="square" rtlCol="0">
            <a:spAutoFit/>
          </a:bodyPr>
          <a:lstStyle/>
          <a:p>
            <a:r>
              <a:rPr lang="it-IT" sz="4800" dirty="0" smtClean="0">
                <a:solidFill>
                  <a:srgbClr val="FFC000"/>
                </a:solidFill>
                <a:latin typeface="Harrington" pitchFamily="82" charset="0"/>
              </a:rPr>
              <a:t>con alta autostima, affascinante, sciupa femmine.</a:t>
            </a:r>
          </a:p>
          <a:p>
            <a:endParaRPr lang="it-IT" dirty="0">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edg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to="" calcmode="lin" valueType="num">
                                      <p:cBhvr>
                                        <p:cTn id="17" dur="1" fill="hold"/>
                                        <p:tgtEl>
                                          <p:spTgt spid="4">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6" presetClass="exit" presetSubtype="0" fill="hold" grpId="1" nodeType="clickEffect">
                                  <p:stCondLst>
                                    <p:cond delay="0"/>
                                  </p:stCondLst>
                                  <p:childTnLst>
                                    <p:animEffect transition="out" filter="wipe(down)">
                                      <p:cBhvr>
                                        <p:cTn id="21" dur="180" accel="50000">
                                          <p:stCondLst>
                                            <p:cond delay="1820"/>
                                          </p:stCondLst>
                                        </p:cTn>
                                        <p:tgtEl>
                                          <p:spTgt spid="2"/>
                                        </p:tgtEl>
                                      </p:cBhvr>
                                    </p:animEffect>
                                    <p:anim calcmode="lin" valueType="num">
                                      <p:cBhvr>
                                        <p:cTn id="22"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23"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24"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8"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29" dur="26">
                                          <p:stCondLst>
                                            <p:cond delay="620"/>
                                          </p:stCondLst>
                                        </p:cTn>
                                        <p:tgtEl>
                                          <p:spTgt spid="2"/>
                                        </p:tgtEl>
                                      </p:cBhvr>
                                      <p:to x="100000" y="60000"/>
                                    </p:animScale>
                                    <p:animScale>
                                      <p:cBhvr>
                                        <p:cTn id="30" dur="166" decel="50000">
                                          <p:stCondLst>
                                            <p:cond delay="64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set>
                                      <p:cBhvr>
                                        <p:cTn id="37" dur="1" fill="hold">
                                          <p:stCondLst>
                                            <p:cond delay="1999"/>
                                          </p:stCondLst>
                                        </p:cTn>
                                        <p:tgtEl>
                                          <p:spTgt spid="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6" presetClass="exit" presetSubtype="0" fill="hold" nodeType="clickEffect">
                                  <p:stCondLst>
                                    <p:cond delay="0"/>
                                  </p:stCondLst>
                                  <p:childTnLst>
                                    <p:animEffect transition="out" filter="wipe(down)">
                                      <p:cBhvr>
                                        <p:cTn id="41" dur="180" accel="50000">
                                          <p:stCondLst>
                                            <p:cond delay="1820"/>
                                          </p:stCondLst>
                                        </p:cTn>
                                        <p:tgtEl>
                                          <p:spTgt spid="3">
                                            <p:txEl>
                                              <p:pRg st="0" end="0"/>
                                            </p:txEl>
                                          </p:spTgt>
                                        </p:tgtEl>
                                      </p:cBhvr>
                                    </p:animEffect>
                                    <p:anim calcmode="lin" valueType="num">
                                      <p:cBhvr>
                                        <p:cTn id="42" dur="1822" tmFilter="0,0; 0.14,0.31; 0.43,0.73; 0.71,0.91; 1.0,1.0">
                                          <p:stCondLst>
                                            <p:cond delay="0"/>
                                          </p:stCondLst>
                                        </p:cTn>
                                        <p:tgtEl>
                                          <p:spTgt spid="3">
                                            <p:txEl>
                                              <p:pRg st="0" end="0"/>
                                            </p:txEl>
                                          </p:spTgt>
                                        </p:tgtEl>
                                        <p:attrNameLst>
                                          <p:attrName>ppt_x</p:attrName>
                                        </p:attrNameLst>
                                      </p:cBhvr>
                                      <p:tavLst>
                                        <p:tav tm="0">
                                          <p:val>
                                            <p:strVal val="ppt_x"/>
                                          </p:val>
                                        </p:tav>
                                        <p:tav tm="100000">
                                          <p:val>
                                            <p:strVal val="#ppt_x+0.25"/>
                                          </p:val>
                                        </p:tav>
                                      </p:tavLst>
                                    </p:anim>
                                    <p:anim calcmode="lin" valueType="num">
                                      <p:cBhvr>
                                        <p:cTn id="43" dur="178">
                                          <p:stCondLst>
                                            <p:cond delay="1822"/>
                                          </p:stCondLst>
                                        </p:cTn>
                                        <p:tgtEl>
                                          <p:spTgt spid="3">
                                            <p:txEl>
                                              <p:pRg st="0" end="0"/>
                                            </p:txEl>
                                          </p:spTgt>
                                        </p:tgtEl>
                                        <p:attrNameLst>
                                          <p:attrName>ppt_x</p:attrName>
                                        </p:attrNameLst>
                                      </p:cBhvr>
                                      <p:tavLst>
                                        <p:tav tm="0">
                                          <p:val>
                                            <p:strVal val="ppt_x"/>
                                          </p:val>
                                        </p:tav>
                                        <p:tav tm="100000">
                                          <p:val>
                                            <p:strVal val="ppt_x"/>
                                          </p:val>
                                        </p:tav>
                                      </p:tavLst>
                                    </p:anim>
                                    <p:anim calcmode="lin" valueType="num">
                                      <p:cBhvr>
                                        <p:cTn id="44" dur="664" tmFilter="0.0,0.0;0.25,0.07;0.50,0.2;0.75,0.467;1.0,1.0">
                                          <p:stCondLst>
                                            <p:cond delay="0"/>
                                          </p:stCondLst>
                                        </p:cTn>
                                        <p:tgtEl>
                                          <p:spTgt spid="3">
                                            <p:txEl>
                                              <p:pRg st="0" end="0"/>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5" dur="664" tmFilter="0, 0; 0.125,0.2665; 0.25,0.4; 0.375,0.465; 0.5,0.5;  0.625,0.535; 0.75,0.6; 0.875,0.7335; 1,1">
                                          <p:stCondLst>
                                            <p:cond delay="664"/>
                                          </p:stCondLst>
                                        </p:cTn>
                                        <p:tgtEl>
                                          <p:spTgt spid="3">
                                            <p:txEl>
                                              <p:pRg st="0" end="0"/>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6" dur="332" tmFilter="0, 0; 0.125,0.2665; 0.25,0.4; 0.375,0.465; 0.5,0.5;  0.625,0.535; 0.75,0.6; 0.875,0.7335; 1,1">
                                          <p:stCondLst>
                                            <p:cond delay="1324"/>
                                          </p:stCondLst>
                                        </p:cTn>
                                        <p:tgtEl>
                                          <p:spTgt spid="3">
                                            <p:txEl>
                                              <p:pRg st="0" end="0"/>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7" dur="164" tmFilter="0, 0; 0.125,0.2665; 0.25,0.4; 0.375,0.465; 0.5,0.5;  0.625,0.535; 0.75,0.6; 0.875,0.7335; 1,1">
                                          <p:stCondLst>
                                            <p:cond delay="1656"/>
                                          </p:stCondLst>
                                        </p:cTn>
                                        <p:tgtEl>
                                          <p:spTgt spid="3">
                                            <p:txEl>
                                              <p:pRg st="0" end="0"/>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8" dur="180" accel="50000">
                                          <p:stCondLst>
                                            <p:cond delay="1820"/>
                                          </p:stCondLst>
                                        </p:cTn>
                                        <p:tgtEl>
                                          <p:spTgt spid="3">
                                            <p:txEl>
                                              <p:pRg st="0" end="0"/>
                                            </p:txEl>
                                          </p:spTgt>
                                        </p:tgtEl>
                                        <p:attrNameLst>
                                          <p:attrName>ppt_y</p:attrName>
                                        </p:attrNameLst>
                                      </p:cBhvr>
                                      <p:tavLst>
                                        <p:tav tm="0">
                                          <p:val>
                                            <p:strVal val="ppt_y"/>
                                          </p:val>
                                        </p:tav>
                                        <p:tav tm="100000">
                                          <p:val>
                                            <p:strVal val="ppt_y+ppt_h"/>
                                          </p:val>
                                        </p:tav>
                                      </p:tavLst>
                                    </p:anim>
                                    <p:animScale>
                                      <p:cBhvr>
                                        <p:cTn id="49" dur="26">
                                          <p:stCondLst>
                                            <p:cond delay="620"/>
                                          </p:stCondLst>
                                        </p:cTn>
                                        <p:tgtEl>
                                          <p:spTgt spid="3">
                                            <p:txEl>
                                              <p:pRg st="0" end="0"/>
                                            </p:txEl>
                                          </p:spTgt>
                                        </p:tgtEl>
                                      </p:cBhvr>
                                      <p:to x="100000" y="60000"/>
                                    </p:animScale>
                                    <p:animScale>
                                      <p:cBhvr>
                                        <p:cTn id="50" dur="166" decel="50000">
                                          <p:stCondLst>
                                            <p:cond delay="646"/>
                                          </p:stCondLst>
                                        </p:cTn>
                                        <p:tgtEl>
                                          <p:spTgt spid="3">
                                            <p:txEl>
                                              <p:pRg st="0" end="0"/>
                                            </p:txEl>
                                          </p:spTgt>
                                        </p:tgtEl>
                                      </p:cBhvr>
                                      <p:to x="100000" y="100000"/>
                                    </p:animScale>
                                    <p:animScale>
                                      <p:cBhvr>
                                        <p:cTn id="51" dur="26">
                                          <p:stCondLst>
                                            <p:cond delay="1312"/>
                                          </p:stCondLst>
                                        </p:cTn>
                                        <p:tgtEl>
                                          <p:spTgt spid="3">
                                            <p:txEl>
                                              <p:pRg st="0" end="0"/>
                                            </p:txEl>
                                          </p:spTgt>
                                        </p:tgtEl>
                                      </p:cBhvr>
                                      <p:to x="100000" y="80000"/>
                                    </p:animScale>
                                    <p:animScale>
                                      <p:cBhvr>
                                        <p:cTn id="52" dur="166" decel="50000">
                                          <p:stCondLst>
                                            <p:cond delay="1338"/>
                                          </p:stCondLst>
                                        </p:cTn>
                                        <p:tgtEl>
                                          <p:spTgt spid="3">
                                            <p:txEl>
                                              <p:pRg st="0" end="0"/>
                                            </p:txEl>
                                          </p:spTgt>
                                        </p:tgtEl>
                                      </p:cBhvr>
                                      <p:to x="100000" y="100000"/>
                                    </p:animScale>
                                    <p:animScale>
                                      <p:cBhvr>
                                        <p:cTn id="53" dur="26">
                                          <p:stCondLst>
                                            <p:cond delay="1642"/>
                                          </p:stCondLst>
                                        </p:cTn>
                                        <p:tgtEl>
                                          <p:spTgt spid="3">
                                            <p:txEl>
                                              <p:pRg st="0" end="0"/>
                                            </p:txEl>
                                          </p:spTgt>
                                        </p:tgtEl>
                                      </p:cBhvr>
                                      <p:to x="100000" y="90000"/>
                                    </p:animScale>
                                    <p:animScale>
                                      <p:cBhvr>
                                        <p:cTn id="54" dur="166" decel="50000">
                                          <p:stCondLst>
                                            <p:cond delay="1668"/>
                                          </p:stCondLst>
                                        </p:cTn>
                                        <p:tgtEl>
                                          <p:spTgt spid="3">
                                            <p:txEl>
                                              <p:pRg st="0" end="0"/>
                                            </p:txEl>
                                          </p:spTgt>
                                        </p:tgtEl>
                                      </p:cBhvr>
                                      <p:to x="100000" y="100000"/>
                                    </p:animScale>
                                    <p:animScale>
                                      <p:cBhvr>
                                        <p:cTn id="55" dur="26">
                                          <p:stCondLst>
                                            <p:cond delay="1808"/>
                                          </p:stCondLst>
                                        </p:cTn>
                                        <p:tgtEl>
                                          <p:spTgt spid="3">
                                            <p:txEl>
                                              <p:pRg st="0" end="0"/>
                                            </p:txEl>
                                          </p:spTgt>
                                        </p:tgtEl>
                                      </p:cBhvr>
                                      <p:to x="100000" y="95000"/>
                                    </p:animScale>
                                    <p:animScale>
                                      <p:cBhvr>
                                        <p:cTn id="56" dur="166" decel="50000">
                                          <p:stCondLst>
                                            <p:cond delay="1834"/>
                                          </p:stCondLst>
                                        </p:cTn>
                                        <p:tgtEl>
                                          <p:spTgt spid="3">
                                            <p:txEl>
                                              <p:pRg st="0" end="0"/>
                                            </p:txEl>
                                          </p:spTgt>
                                        </p:tgtEl>
                                      </p:cBhvr>
                                      <p:to x="100000" y="100000"/>
                                    </p:animScale>
                                    <p:set>
                                      <p:cBhvr>
                                        <p:cTn id="57"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1" presetClass="exit" presetSubtype="0" fill="hold" nodeType="clickEffect">
                                  <p:stCondLst>
                                    <p:cond delay="0"/>
                                  </p:stCondLst>
                                  <p:childTnLst>
                                    <p:animEffect transition="out" filter="fade">
                                      <p:cBhvr>
                                        <p:cTn id="61" dur="770" accel="100000">
                                          <p:stCondLst>
                                            <p:cond delay="1230"/>
                                          </p:stCondLst>
                                        </p:cTn>
                                        <p:tgtEl>
                                          <p:spTgt spid="4">
                                            <p:txEl>
                                              <p:pRg st="0" end="0"/>
                                            </p:txEl>
                                          </p:spTgt>
                                        </p:tgtEl>
                                      </p:cBhvr>
                                    </p:animEffect>
                                    <p:animScale>
                                      <p:cBhvr>
                                        <p:cTn id="62" dur="770" accel="100000">
                                          <p:stCondLst>
                                            <p:cond delay="1230"/>
                                          </p:stCondLst>
                                        </p:cTn>
                                        <p:tgtEl>
                                          <p:spTgt spid="4">
                                            <p:txEl>
                                              <p:pRg st="0" end="0"/>
                                            </p:txEl>
                                          </p:spTgt>
                                        </p:tgtEl>
                                      </p:cBhvr>
                                      <p:from x="200000" y="450000"/>
                                      <p:to x="10000" y="10000"/>
                                    </p:animScale>
                                    <p:animScale>
                                      <p:cBhvr>
                                        <p:cTn id="63" dur="1230" decel="100000"/>
                                        <p:tgtEl>
                                          <p:spTgt spid="4">
                                            <p:txEl>
                                              <p:pRg st="0" end="0"/>
                                            </p:txEl>
                                          </p:spTgt>
                                        </p:tgtEl>
                                      </p:cBhvr>
                                      <p:from x="100000" y="100000"/>
                                      <p:to x="200000" y="450000"/>
                                    </p:animScale>
                                    <p:anim from="(ppt_x)" to="(0.5)" calcmode="lin" valueType="num">
                                      <p:cBhvr>
                                        <p:cTn id="64" dur="1230" decel="100000"/>
                                        <p:tgtEl>
                                          <p:spTgt spid="4">
                                            <p:txEl>
                                              <p:pRg st="0" end="0"/>
                                            </p:txEl>
                                          </p:spTgt>
                                        </p:tgtEl>
                                        <p:attrNameLst>
                                          <p:attrName>ppt_x</p:attrName>
                                        </p:attrNameLst>
                                      </p:cBhvr>
                                    </p:anim>
                                    <p:anim from="(0.5)" to="(0.5)" calcmode="lin" valueType="num">
                                      <p:cBhvr>
                                        <p:cTn id="65" dur="770">
                                          <p:stCondLst>
                                            <p:cond delay="1230"/>
                                          </p:stCondLst>
                                        </p:cTn>
                                        <p:tgtEl>
                                          <p:spTgt spid="4">
                                            <p:txEl>
                                              <p:pRg st="0" end="0"/>
                                            </p:txEl>
                                          </p:spTgt>
                                        </p:tgtEl>
                                        <p:attrNameLst>
                                          <p:attrName>ppt_x</p:attrName>
                                        </p:attrNameLst>
                                      </p:cBhvr>
                                    </p:anim>
                                    <p:anim from="(ppt_y)" to="(ppt_y+0.4)" calcmode="lin" valueType="num">
                                      <p:cBhvr>
                                        <p:cTn id="66" dur="1230" decel="100000"/>
                                        <p:tgtEl>
                                          <p:spTgt spid="4">
                                            <p:txEl>
                                              <p:pRg st="0" end="0"/>
                                            </p:txEl>
                                          </p:spTgt>
                                        </p:tgtEl>
                                        <p:attrNameLst>
                                          <p:attrName>ppt_y</p:attrName>
                                        </p:attrNameLst>
                                      </p:cBhvr>
                                    </p:anim>
                                    <p:anim from="(ppt_y)" to="(ppt_y)" calcmode="lin" valueType="num">
                                      <p:cBhvr>
                                        <p:cTn id="67" dur="770">
                                          <p:stCondLst>
                                            <p:cond delay="1230"/>
                                          </p:stCondLst>
                                        </p:cTn>
                                        <p:tgtEl>
                                          <p:spTgt spid="4">
                                            <p:txEl>
                                              <p:pRg st="0" end="0"/>
                                            </p:txEl>
                                          </p:spTgt>
                                        </p:tgtEl>
                                        <p:attrNameLst>
                                          <p:attrName>ppt_y</p:attrName>
                                        </p:attrNameLst>
                                      </p:cBhvr>
                                    </p:anim>
                                    <p:set>
                                      <p:cBhvr>
                                        <p:cTn id="68"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785850" y="0"/>
            <a:ext cx="8229600" cy="1143000"/>
          </a:xfrm>
        </p:spPr>
        <p:txBody>
          <a:bodyPr/>
          <a:lstStyle/>
          <a:p>
            <a:r>
              <a:rPr lang="it-IT" dirty="0" smtClean="0">
                <a:solidFill>
                  <a:schemeClr val="accent6">
                    <a:lumMod val="75000"/>
                  </a:schemeClr>
                </a:solidFill>
                <a:latin typeface="Harrington" pitchFamily="82" charset="0"/>
              </a:rPr>
              <a:t>Agnese</a:t>
            </a:r>
            <a:endParaRPr lang="it-IT" dirty="0">
              <a:solidFill>
                <a:schemeClr val="accent6">
                  <a:lumMod val="75000"/>
                </a:schemeClr>
              </a:solidFill>
              <a:latin typeface="Harrington" pitchFamily="82" charset="0"/>
            </a:endParaRPr>
          </a:p>
        </p:txBody>
      </p:sp>
      <p:sp>
        <p:nvSpPr>
          <p:cNvPr id="3" name="Segnaposto contenuto 2"/>
          <p:cNvSpPr>
            <a:spLocks noGrp="1"/>
          </p:cNvSpPr>
          <p:nvPr>
            <p:ph idx="1"/>
          </p:nvPr>
        </p:nvSpPr>
        <p:spPr>
          <a:xfrm>
            <a:off x="142844" y="1600200"/>
            <a:ext cx="3500462" cy="4525963"/>
          </a:xfrm>
        </p:spPr>
        <p:txBody>
          <a:bodyPr>
            <a:normAutofit fontScale="92500" lnSpcReduction="10000"/>
          </a:bodyPr>
          <a:lstStyle/>
          <a:p>
            <a:pPr>
              <a:buNone/>
            </a:pPr>
            <a:r>
              <a:rPr lang="it-IT" sz="4800" dirty="0" smtClean="0">
                <a:solidFill>
                  <a:schemeClr val="accent6">
                    <a:lumMod val="75000"/>
                  </a:schemeClr>
                </a:solidFill>
                <a:latin typeface="Harrington" pitchFamily="82" charset="0"/>
              </a:rPr>
              <a:t>Cameriera del ristorante: “La Mela”. Simpatica, divertente e altruista. </a:t>
            </a:r>
            <a:endParaRPr lang="it-IT" sz="4800" dirty="0">
              <a:solidFill>
                <a:schemeClr val="accent6">
                  <a:lumMod val="75000"/>
                </a:schemeClr>
              </a:solidFill>
              <a:latin typeface="Harrington" pitchFamily="82" charset="0"/>
            </a:endParaRPr>
          </a:p>
        </p:txBody>
      </p:sp>
      <p:sp>
        <p:nvSpPr>
          <p:cNvPr id="4" name="CasellaDiTesto 3"/>
          <p:cNvSpPr txBox="1"/>
          <p:nvPr/>
        </p:nvSpPr>
        <p:spPr>
          <a:xfrm>
            <a:off x="5857884" y="2780928"/>
            <a:ext cx="3286116" cy="3785652"/>
          </a:xfrm>
          <a:prstGeom prst="rect">
            <a:avLst/>
          </a:prstGeom>
          <a:noFill/>
        </p:spPr>
        <p:txBody>
          <a:bodyPr wrap="square" rtlCol="0">
            <a:spAutoFit/>
          </a:bodyPr>
          <a:lstStyle/>
          <a:p>
            <a:r>
              <a:rPr lang="it-IT" sz="4800" dirty="0" smtClean="0">
                <a:solidFill>
                  <a:schemeClr val="accent6">
                    <a:lumMod val="75000"/>
                  </a:schemeClr>
                </a:solidFill>
                <a:latin typeface="Harrington" pitchFamily="82" charset="0"/>
              </a:rPr>
              <a:t>Tiene molto ai suoi amici e soprattutto a Melinda.</a:t>
            </a:r>
            <a:endParaRPr lang="it-IT" sz="4800" dirty="0">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1" presetClass="entr" presetSubtype="0" fill="hold" nodeType="clickEffect">
                                  <p:stCondLst>
                                    <p:cond delay="0"/>
                                  </p:stCondLst>
                                  <p:childTnLst>
                                    <p:set>
                                      <p:cBhvr>
                                        <p:cTn id="17" dur="1000">
                                          <p:stCondLst>
                                            <p:cond delay="0"/>
                                          </p:stCondLst>
                                        </p:cTn>
                                        <p:tgtEl>
                                          <p:spTgt spid="4">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6" presetClass="exit" presetSubtype="0" fill="hold" grpId="1" nodeType="clickEffect">
                                  <p:stCondLst>
                                    <p:cond delay="0"/>
                                  </p:stCondLst>
                                  <p:iterate type="lt">
                                    <p:tmPct val="10000"/>
                                  </p:iterate>
                                  <p:childTnLst>
                                    <p:anim from="(ppt_w)" to="(-ppt_w*2)" calcmode="lin" valueType="num">
                                      <p:cBhvr rctx="PPT">
                                        <p:cTn id="21" dur="500" autoRev="1">
                                          <p:stCondLst>
                                            <p:cond delay="0"/>
                                          </p:stCondLst>
                                        </p:cTn>
                                        <p:tgtEl>
                                          <p:spTgt spid="2"/>
                                        </p:tgtEl>
                                        <p:attrNameLst>
                                          <p:attrName>ppt_w</p:attrName>
                                        </p:attrNameLst>
                                      </p:cBhvr>
                                    </p:anim>
                                    <p:anim by="(ppt_w*0.50)" calcmode="lin" valueType="num">
                                      <p:cBhvr>
                                        <p:cTn id="22" dur="500" decel="50000" autoRev="1">
                                          <p:stCondLst>
                                            <p:cond delay="0"/>
                                          </p:stCondLst>
                                        </p:cTn>
                                        <p:tgtEl>
                                          <p:spTgt spid="2"/>
                                        </p:tgtEl>
                                        <p:attrNameLst>
                                          <p:attrName>ppt_x</p:attrName>
                                        </p:attrNameLst>
                                      </p:cBhvr>
                                    </p:anim>
                                    <p:anim from="(ppt_y)" to="(1+ppt_h/2)" calcmode="lin" valueType="num">
                                      <p:cBhvr>
                                        <p:cTn id="23" dur="1000">
                                          <p:stCondLst>
                                            <p:cond delay="0"/>
                                          </p:stCondLst>
                                        </p:cTn>
                                        <p:tgtEl>
                                          <p:spTgt spid="2"/>
                                        </p:tgtEl>
                                        <p:attrNameLst>
                                          <p:attrName>ppt_y</p:attrName>
                                        </p:attrNameLst>
                                      </p:cBhvr>
                                    </p:anim>
                                    <p:animRot by="21600000">
                                      <p:cBhvr>
                                        <p:cTn id="24" dur="1000">
                                          <p:stCondLst>
                                            <p:cond delay="0"/>
                                          </p:stCondLst>
                                        </p:cTn>
                                        <p:tgtEl>
                                          <p:spTgt spid="2"/>
                                        </p:tgtEl>
                                        <p:attrNameLst>
                                          <p:attrName>r</p:attrName>
                                        </p:attrNameLst>
                                      </p:cBhvr>
                                    </p:animRot>
                                    <p:set>
                                      <p:cBhvr>
                                        <p:cTn id="25" dur="1" fill="hold">
                                          <p:stCondLst>
                                            <p:cond delay="9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0" presetClass="exit" presetSubtype="0" fill="hold" nodeType="clickEffect">
                                  <p:stCondLst>
                                    <p:cond delay="0"/>
                                  </p:stCondLst>
                                  <p:childTnLst>
                                    <p:animEffect transition="out" filter="fade">
                                      <p:cBhvr>
                                        <p:cTn id="29" dur="800" accel="100000">
                                          <p:stCondLst>
                                            <p:cond delay="200"/>
                                          </p:stCondLst>
                                        </p:cTn>
                                        <p:tgtEl>
                                          <p:spTgt spid="3">
                                            <p:txEl>
                                              <p:pRg st="0" end="0"/>
                                            </p:txEl>
                                          </p:spTgt>
                                        </p:tgtEl>
                                      </p:cBhvr>
                                    </p:animEffect>
                                    <p:anim calcmode="lin" valueType="num">
                                      <p:cBhvr>
                                        <p:cTn id="30" dur="800" accel="100000">
                                          <p:stCondLst>
                                            <p:cond delay="200"/>
                                          </p:stCondLst>
                                        </p:cTn>
                                        <p:tgtEl>
                                          <p:spTgt spid="3">
                                            <p:txEl>
                                              <p:pRg st="0" end="0"/>
                                            </p:txEl>
                                          </p:spTgt>
                                        </p:tgtEl>
                                        <p:attrNameLst>
                                          <p:attrName>style.rotation</p:attrName>
                                        </p:attrNameLst>
                                      </p:cBhvr>
                                      <p:tavLst>
                                        <p:tav tm="0">
                                          <p:val>
                                            <p:fltVal val="0"/>
                                          </p:val>
                                        </p:tav>
                                        <p:tav tm="100000">
                                          <p:val>
                                            <p:fltVal val="-90"/>
                                          </p:val>
                                        </p:tav>
                                      </p:tavLst>
                                    </p:anim>
                                    <p:anim calcmode="lin" valueType="num">
                                      <p:cBhvr>
                                        <p:cTn id="31" dur="200" decel="100000"/>
                                        <p:tgtEl>
                                          <p:spTgt spid="3">
                                            <p:txEl>
                                              <p:pRg st="0" end="0"/>
                                            </p:txEl>
                                          </p:spTgt>
                                        </p:tgtEl>
                                        <p:attrNameLst>
                                          <p:attrName>ppt_x</p:attrName>
                                        </p:attrNameLst>
                                      </p:cBhvr>
                                      <p:tavLst>
                                        <p:tav tm="0">
                                          <p:val>
                                            <p:strVal val="ppt_x"/>
                                          </p:val>
                                        </p:tav>
                                        <p:tav tm="100000">
                                          <p:val>
                                            <p:strVal val="ppt_x-0.05"/>
                                          </p:val>
                                        </p:tav>
                                      </p:tavLst>
                                    </p:anim>
                                    <p:anim calcmode="lin" valueType="num">
                                      <p:cBhvr>
                                        <p:cTn id="32" dur="200" decel="100000"/>
                                        <p:tgtEl>
                                          <p:spTgt spid="3">
                                            <p:txEl>
                                              <p:pRg st="0" end="0"/>
                                            </p:txEl>
                                          </p:spTgt>
                                        </p:tgtEl>
                                        <p:attrNameLst>
                                          <p:attrName>ppt_y</p:attrName>
                                        </p:attrNameLst>
                                      </p:cBhvr>
                                      <p:tavLst>
                                        <p:tav tm="0">
                                          <p:val>
                                            <p:strVal val="ppt_y"/>
                                          </p:val>
                                        </p:tav>
                                        <p:tav tm="100000">
                                          <p:val>
                                            <p:strVal val="ppt_y+0.1"/>
                                          </p:val>
                                        </p:tav>
                                      </p:tavLst>
                                    </p:anim>
                                    <p:anim calcmode="lin" valueType="num">
                                      <p:cBhvr>
                                        <p:cTn id="33" dur="800" accel="100000">
                                          <p:stCondLst>
                                            <p:cond delay="200"/>
                                          </p:stCondLst>
                                        </p:cTn>
                                        <p:tgtEl>
                                          <p:spTgt spid="3">
                                            <p:txEl>
                                              <p:pRg st="0" end="0"/>
                                            </p:txEl>
                                          </p:spTgt>
                                        </p:tgtEl>
                                        <p:attrNameLst>
                                          <p:attrName>ppt_x</p:attrName>
                                        </p:attrNameLst>
                                      </p:cBhvr>
                                      <p:tavLst>
                                        <p:tav tm="0">
                                          <p:val>
                                            <p:strVal val="ppt_x"/>
                                          </p:val>
                                        </p:tav>
                                        <p:tav tm="100000">
                                          <p:val>
                                            <p:strVal val="ppt_x+0.4+0.05"/>
                                          </p:val>
                                        </p:tav>
                                      </p:tavLst>
                                    </p:anim>
                                    <p:anim calcmode="lin" valueType="num">
                                      <p:cBhvr>
                                        <p:cTn id="34" dur="800" accel="100000">
                                          <p:stCondLst>
                                            <p:cond delay="200"/>
                                          </p:stCondLst>
                                        </p:cTn>
                                        <p:tgtEl>
                                          <p:spTgt spid="3">
                                            <p:txEl>
                                              <p:pRg st="0" end="0"/>
                                            </p:txEl>
                                          </p:spTgt>
                                        </p:tgtEl>
                                        <p:attrNameLst>
                                          <p:attrName>ppt_y</p:attrName>
                                        </p:attrNameLst>
                                      </p:cBhvr>
                                      <p:tavLst>
                                        <p:tav tm="0">
                                          <p:val>
                                            <p:strVal val="ppt_y"/>
                                          </p:val>
                                        </p:tav>
                                        <p:tav tm="100000">
                                          <p:val>
                                            <p:strVal val="ppt_y-0.4-0.1"/>
                                          </p:val>
                                        </p:tav>
                                      </p:tavLst>
                                    </p:anim>
                                    <p:set>
                                      <p:cBhvr>
                                        <p:cTn id="35"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0" presetClass="exit" presetSubtype="0" fill="hold" nodeType="clickEffect">
                                  <p:stCondLst>
                                    <p:cond delay="0"/>
                                  </p:stCondLst>
                                  <p:childTnLst>
                                    <p:animEffect transition="out" filter="fade">
                                      <p:cBhvr>
                                        <p:cTn id="39" dur="800" accel="100000">
                                          <p:stCondLst>
                                            <p:cond delay="200"/>
                                          </p:stCondLst>
                                        </p:cTn>
                                        <p:tgtEl>
                                          <p:spTgt spid="4">
                                            <p:txEl>
                                              <p:pRg st="0" end="0"/>
                                            </p:txEl>
                                          </p:spTgt>
                                        </p:tgtEl>
                                      </p:cBhvr>
                                    </p:animEffect>
                                    <p:anim calcmode="lin" valueType="num">
                                      <p:cBhvr>
                                        <p:cTn id="40" dur="800" accel="100000">
                                          <p:stCondLst>
                                            <p:cond delay="200"/>
                                          </p:stCondLst>
                                        </p:cTn>
                                        <p:tgtEl>
                                          <p:spTgt spid="4">
                                            <p:txEl>
                                              <p:pRg st="0" end="0"/>
                                            </p:txEl>
                                          </p:spTgt>
                                        </p:tgtEl>
                                        <p:attrNameLst>
                                          <p:attrName>style.rotation</p:attrName>
                                        </p:attrNameLst>
                                      </p:cBhvr>
                                      <p:tavLst>
                                        <p:tav tm="0">
                                          <p:val>
                                            <p:fltVal val="0"/>
                                          </p:val>
                                        </p:tav>
                                        <p:tav tm="100000">
                                          <p:val>
                                            <p:fltVal val="-90"/>
                                          </p:val>
                                        </p:tav>
                                      </p:tavLst>
                                    </p:anim>
                                    <p:anim calcmode="lin" valueType="num">
                                      <p:cBhvr>
                                        <p:cTn id="41" dur="200" decel="100000"/>
                                        <p:tgtEl>
                                          <p:spTgt spid="4">
                                            <p:txEl>
                                              <p:pRg st="0" end="0"/>
                                            </p:txEl>
                                          </p:spTgt>
                                        </p:tgtEl>
                                        <p:attrNameLst>
                                          <p:attrName>ppt_x</p:attrName>
                                        </p:attrNameLst>
                                      </p:cBhvr>
                                      <p:tavLst>
                                        <p:tav tm="0">
                                          <p:val>
                                            <p:strVal val="ppt_x"/>
                                          </p:val>
                                        </p:tav>
                                        <p:tav tm="100000">
                                          <p:val>
                                            <p:strVal val="ppt_x-0.05"/>
                                          </p:val>
                                        </p:tav>
                                      </p:tavLst>
                                    </p:anim>
                                    <p:anim calcmode="lin" valueType="num">
                                      <p:cBhvr>
                                        <p:cTn id="42" dur="200" decel="100000"/>
                                        <p:tgtEl>
                                          <p:spTgt spid="4">
                                            <p:txEl>
                                              <p:pRg st="0" end="0"/>
                                            </p:txEl>
                                          </p:spTgt>
                                        </p:tgtEl>
                                        <p:attrNameLst>
                                          <p:attrName>ppt_y</p:attrName>
                                        </p:attrNameLst>
                                      </p:cBhvr>
                                      <p:tavLst>
                                        <p:tav tm="0">
                                          <p:val>
                                            <p:strVal val="ppt_y"/>
                                          </p:val>
                                        </p:tav>
                                        <p:tav tm="100000">
                                          <p:val>
                                            <p:strVal val="ppt_y+0.1"/>
                                          </p:val>
                                        </p:tav>
                                      </p:tavLst>
                                    </p:anim>
                                    <p:anim calcmode="lin" valueType="num">
                                      <p:cBhvr>
                                        <p:cTn id="43" dur="800" accel="100000">
                                          <p:stCondLst>
                                            <p:cond delay="200"/>
                                          </p:stCondLst>
                                        </p:cTn>
                                        <p:tgtEl>
                                          <p:spTgt spid="4">
                                            <p:txEl>
                                              <p:pRg st="0" end="0"/>
                                            </p:txEl>
                                          </p:spTgt>
                                        </p:tgtEl>
                                        <p:attrNameLst>
                                          <p:attrName>ppt_x</p:attrName>
                                        </p:attrNameLst>
                                      </p:cBhvr>
                                      <p:tavLst>
                                        <p:tav tm="0">
                                          <p:val>
                                            <p:strVal val="ppt_x"/>
                                          </p:val>
                                        </p:tav>
                                        <p:tav tm="100000">
                                          <p:val>
                                            <p:strVal val="ppt_x+0.4+0.05"/>
                                          </p:val>
                                        </p:tav>
                                      </p:tavLst>
                                    </p:anim>
                                    <p:anim calcmode="lin" valueType="num">
                                      <p:cBhvr>
                                        <p:cTn id="44" dur="800" accel="100000">
                                          <p:stCondLst>
                                            <p:cond delay="200"/>
                                          </p:stCondLst>
                                        </p:cTn>
                                        <p:tgtEl>
                                          <p:spTgt spid="4">
                                            <p:txEl>
                                              <p:pRg st="0" end="0"/>
                                            </p:txEl>
                                          </p:spTgt>
                                        </p:tgtEl>
                                        <p:attrNameLst>
                                          <p:attrName>ppt_y</p:attrName>
                                        </p:attrNameLst>
                                      </p:cBhvr>
                                      <p:tavLst>
                                        <p:tav tm="0">
                                          <p:val>
                                            <p:strVal val="ppt_y"/>
                                          </p:val>
                                        </p:tav>
                                        <p:tav tm="100000">
                                          <p:val>
                                            <p:strVal val="ppt_y-0.4-0.1"/>
                                          </p:val>
                                        </p:tav>
                                      </p:tavLst>
                                    </p:anim>
                                    <p:set>
                                      <p:cBhvr>
                                        <p:cTn id="45"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43108" y="0"/>
            <a:ext cx="8229600" cy="1143000"/>
          </a:xfrm>
        </p:spPr>
        <p:txBody>
          <a:bodyPr/>
          <a:lstStyle/>
          <a:p>
            <a:r>
              <a:rPr lang="it-IT" dirty="0" smtClean="0">
                <a:solidFill>
                  <a:srgbClr val="0000FF"/>
                </a:solidFill>
                <a:latin typeface="Harrington" pitchFamily="82" charset="0"/>
              </a:rPr>
              <a:t>Melinda</a:t>
            </a:r>
            <a:endParaRPr lang="it-IT" dirty="0">
              <a:solidFill>
                <a:srgbClr val="0000FF"/>
              </a:solidFill>
              <a:latin typeface="Harrington" pitchFamily="82" charset="0"/>
            </a:endParaRPr>
          </a:p>
        </p:txBody>
      </p:sp>
      <p:sp>
        <p:nvSpPr>
          <p:cNvPr id="4" name="CasellaDiTesto 3"/>
          <p:cNvSpPr txBox="1"/>
          <p:nvPr/>
        </p:nvSpPr>
        <p:spPr>
          <a:xfrm>
            <a:off x="0" y="1714488"/>
            <a:ext cx="3571868" cy="4801314"/>
          </a:xfrm>
          <a:prstGeom prst="rect">
            <a:avLst/>
          </a:prstGeom>
          <a:noFill/>
        </p:spPr>
        <p:txBody>
          <a:bodyPr wrap="square" rtlCol="0">
            <a:spAutoFit/>
          </a:bodyPr>
          <a:lstStyle/>
          <a:p>
            <a:r>
              <a:rPr lang="it-IT" sz="4800" dirty="0">
                <a:solidFill>
                  <a:srgbClr val="0000FF"/>
                </a:solidFill>
                <a:latin typeface="Harrington" pitchFamily="82" charset="0"/>
              </a:rPr>
              <a:t>Chef del ristorante: “La Mela”. Simpatica, divertente e altruista. </a:t>
            </a:r>
          </a:p>
          <a:p>
            <a:endParaRPr lang="it-IT" dirty="0"/>
          </a:p>
        </p:txBody>
      </p:sp>
      <p:sp>
        <p:nvSpPr>
          <p:cNvPr id="5" name="CasellaDiTesto 4"/>
          <p:cNvSpPr txBox="1"/>
          <p:nvPr/>
        </p:nvSpPr>
        <p:spPr>
          <a:xfrm>
            <a:off x="5292080" y="1595021"/>
            <a:ext cx="3851920" cy="3046988"/>
          </a:xfrm>
          <a:prstGeom prst="rect">
            <a:avLst/>
          </a:prstGeom>
          <a:noFill/>
        </p:spPr>
        <p:txBody>
          <a:bodyPr wrap="square" rtlCol="0">
            <a:spAutoFit/>
          </a:bodyPr>
          <a:lstStyle/>
          <a:p>
            <a:r>
              <a:rPr lang="it-IT" sz="4800" dirty="0" smtClean="0">
                <a:solidFill>
                  <a:srgbClr val="0000FF"/>
                </a:solidFill>
                <a:latin typeface="Harrington" pitchFamily="82" charset="0"/>
              </a:rPr>
              <a:t>Tiene molto ai suoi amici e soprattutto ad Agnese.</a:t>
            </a:r>
            <a:endParaRPr lang="it-IT" sz="4800" dirty="0">
              <a:latin typeface="Harrington" pitchFamily="8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amond(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strips(down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0" presetClass="exit" presetSubtype="0" accel="100000" fill="hold" nodeType="clickEffect">
                                  <p:stCondLst>
                                    <p:cond delay="0"/>
                                  </p:stCondLst>
                                  <p:childTnLst>
                                    <p:anim calcmode="lin" valueType="num">
                                      <p:cBhvr>
                                        <p:cTn id="27" dur="1000"/>
                                        <p:tgtEl>
                                          <p:spTgt spid="4">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4">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4">
                                            <p:txEl>
                                              <p:pRg st="0" end="0"/>
                                            </p:txEl>
                                          </p:spTgt>
                                        </p:tgtEl>
                                      </p:cBhvr>
                                    </p:animEffect>
                                    <p:set>
                                      <p:cBhvr>
                                        <p:cTn id="30"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5">
                                            <p:txEl>
                                              <p:pRg st="0" end="0"/>
                                            </p:txEl>
                                          </p:spTgt>
                                        </p:tgtEl>
                                      </p:cBhvr>
                                    </p:animEffect>
                                    <p:anim calcmode="lin" valueType="num">
                                      <p:cBhvr>
                                        <p:cTn id="35"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36" dur="1000"/>
                                        <p:tgtEl>
                                          <p:spTgt spid="5">
                                            <p:txEl>
                                              <p:pRg st="0" end="0"/>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1021</Words>
  <Application>Microsoft Office PowerPoint</Application>
  <PresentationFormat>Presentazione su schermo (4:3)</PresentationFormat>
  <Paragraphs>101</Paragraphs>
  <Slides>54</Slides>
  <Notes>1</Notes>
  <HiddenSlides>0</HiddenSlides>
  <MMClips>0</MMClips>
  <ScaleCrop>false</ScaleCrop>
  <HeadingPairs>
    <vt:vector size="4" baseType="variant">
      <vt:variant>
        <vt:lpstr>Tema</vt:lpstr>
      </vt:variant>
      <vt:variant>
        <vt:i4>1</vt:i4>
      </vt:variant>
      <vt:variant>
        <vt:lpstr>Titoli diapositive</vt:lpstr>
      </vt:variant>
      <vt:variant>
        <vt:i4>54</vt:i4>
      </vt:variant>
    </vt:vector>
  </HeadingPairs>
  <TitlesOfParts>
    <vt:vector size="55" baseType="lpstr">
      <vt:lpstr>Tema di Office</vt:lpstr>
      <vt:lpstr>Diapositiva 1</vt:lpstr>
      <vt:lpstr>Diapositiva 2</vt:lpstr>
      <vt:lpstr>Personaggi</vt:lpstr>
      <vt:lpstr>Sara</vt:lpstr>
      <vt:lpstr>Paolo</vt:lpstr>
      <vt:lpstr>Maria</vt:lpstr>
      <vt:lpstr>Daniele</vt:lpstr>
      <vt:lpstr>Agnese</vt:lpstr>
      <vt:lpstr>Melinda</vt:lpstr>
      <vt:lpstr>LA STORIA </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Titoli di coda</vt:lpstr>
      <vt:lpstr>Voci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Una sana alimentazione</dc:title>
  <dc:creator>Fabiola</dc:creator>
  <cp:lastModifiedBy>studente</cp:lastModifiedBy>
  <cp:revision>72</cp:revision>
  <dcterms:created xsi:type="dcterms:W3CDTF">2011-05-06T08:13:38Z</dcterms:created>
  <dcterms:modified xsi:type="dcterms:W3CDTF">2011-06-08T09:52:55Z</dcterms:modified>
</cp:coreProperties>
</file>